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 id="263" r:id="rId7"/>
    <p:sldId id="265"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14D85C-04EB-4FAA-94ED-327C217C51B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IN"/>
        </a:p>
      </dgm:t>
    </dgm:pt>
    <dgm:pt modelId="{D05D097E-6CA4-4CB8-AF4A-856613DEC648}">
      <dgm:prSet phldrT="[Text]"/>
      <dgm:spPr/>
      <dgm:t>
        <a:bodyPr/>
        <a:lstStyle/>
        <a:p>
          <a:r>
            <a:rPr lang="en-IN" dirty="0"/>
            <a:t>Report</a:t>
          </a:r>
        </a:p>
      </dgm:t>
    </dgm:pt>
    <dgm:pt modelId="{AF349531-E408-4524-B5B3-AB160DC62F1A}" type="parTrans" cxnId="{90490EF7-6265-4F14-B3E6-0EEF10BFD8D4}">
      <dgm:prSet/>
      <dgm:spPr/>
      <dgm:t>
        <a:bodyPr/>
        <a:lstStyle/>
        <a:p>
          <a:endParaRPr lang="en-IN"/>
        </a:p>
      </dgm:t>
    </dgm:pt>
    <dgm:pt modelId="{81BA87A9-C923-4260-9E03-AFD1336E2865}" type="sibTrans" cxnId="{90490EF7-6265-4F14-B3E6-0EEF10BFD8D4}">
      <dgm:prSet/>
      <dgm:spPr/>
      <dgm:t>
        <a:bodyPr/>
        <a:lstStyle/>
        <a:p>
          <a:endParaRPr lang="en-IN"/>
        </a:p>
      </dgm:t>
    </dgm:pt>
    <dgm:pt modelId="{2B503A78-57EB-4236-9B36-E0AD18DFA4DB}">
      <dgm:prSet phldrT="[Text]"/>
      <dgm:spPr/>
      <dgm:t>
        <a:bodyPr/>
        <a:lstStyle/>
        <a:p>
          <a:r>
            <a:rPr lang="en-IN" dirty="0"/>
            <a:t>Short Report</a:t>
          </a:r>
        </a:p>
      </dgm:t>
    </dgm:pt>
    <dgm:pt modelId="{A426132C-B1FC-4657-AF57-19607F2285DC}" type="parTrans" cxnId="{AC74CCEA-47EA-496F-A6C0-DCD6C398BF53}">
      <dgm:prSet/>
      <dgm:spPr/>
      <dgm:t>
        <a:bodyPr/>
        <a:lstStyle/>
        <a:p>
          <a:endParaRPr lang="en-IN"/>
        </a:p>
      </dgm:t>
    </dgm:pt>
    <dgm:pt modelId="{0283A193-E16C-4350-91EF-8336F17E4430}" type="sibTrans" cxnId="{AC74CCEA-47EA-496F-A6C0-DCD6C398BF53}">
      <dgm:prSet/>
      <dgm:spPr/>
      <dgm:t>
        <a:bodyPr/>
        <a:lstStyle/>
        <a:p>
          <a:endParaRPr lang="en-IN"/>
        </a:p>
      </dgm:t>
    </dgm:pt>
    <dgm:pt modelId="{CFAFB43C-AAEF-40C8-B2C2-3402C0D911EC}">
      <dgm:prSet phldrT="[Text]"/>
      <dgm:spPr/>
      <dgm:t>
        <a:bodyPr/>
        <a:lstStyle/>
        <a:p>
          <a:r>
            <a:rPr lang="en-IN" dirty="0"/>
            <a:t>Long Report</a:t>
          </a:r>
        </a:p>
      </dgm:t>
    </dgm:pt>
    <dgm:pt modelId="{46B20095-8DD9-4D0A-8932-4E52F739F9CE}" type="parTrans" cxnId="{15F5FEC2-7548-45F3-A893-6E4635DDC300}">
      <dgm:prSet/>
      <dgm:spPr/>
      <dgm:t>
        <a:bodyPr/>
        <a:lstStyle/>
        <a:p>
          <a:endParaRPr lang="en-IN"/>
        </a:p>
      </dgm:t>
    </dgm:pt>
    <dgm:pt modelId="{EFDCC973-B80D-4B4C-852D-5DAB77823620}" type="sibTrans" cxnId="{15F5FEC2-7548-45F3-A893-6E4635DDC300}">
      <dgm:prSet/>
      <dgm:spPr/>
      <dgm:t>
        <a:bodyPr/>
        <a:lstStyle/>
        <a:p>
          <a:endParaRPr lang="en-IN"/>
        </a:p>
      </dgm:t>
    </dgm:pt>
    <dgm:pt modelId="{1DBC302E-6DBA-45D4-AE58-9588C8DBFCBC}">
      <dgm:prSet/>
      <dgm:spPr/>
      <dgm:t>
        <a:bodyPr/>
        <a:lstStyle/>
        <a:p>
          <a:r>
            <a:rPr lang="en-IN" dirty="0"/>
            <a:t>Short Technical</a:t>
          </a:r>
        </a:p>
      </dgm:t>
    </dgm:pt>
    <dgm:pt modelId="{C3428893-4689-4813-91A2-CCD239EAF5DE}" type="parTrans" cxnId="{30CBA40F-33C1-4A72-A36F-95D1E461C208}">
      <dgm:prSet/>
      <dgm:spPr/>
      <dgm:t>
        <a:bodyPr/>
        <a:lstStyle/>
        <a:p>
          <a:endParaRPr lang="en-IN"/>
        </a:p>
      </dgm:t>
    </dgm:pt>
    <dgm:pt modelId="{090C184C-C36C-40B5-96DE-293D5435F042}" type="sibTrans" cxnId="{30CBA40F-33C1-4A72-A36F-95D1E461C208}">
      <dgm:prSet/>
      <dgm:spPr/>
      <dgm:t>
        <a:bodyPr/>
        <a:lstStyle/>
        <a:p>
          <a:endParaRPr lang="en-IN"/>
        </a:p>
      </dgm:t>
    </dgm:pt>
    <dgm:pt modelId="{B5D6E68D-46ED-4CB4-8ECE-4A0A91E1836E}">
      <dgm:prSet/>
      <dgm:spPr/>
      <dgm:t>
        <a:bodyPr/>
        <a:lstStyle/>
        <a:p>
          <a:r>
            <a:rPr lang="en-IN" dirty="0"/>
            <a:t>Memo or Letter</a:t>
          </a:r>
        </a:p>
      </dgm:t>
    </dgm:pt>
    <dgm:pt modelId="{CB823D94-03C6-4C9B-8FCA-B1A0AE4DF4BF}" type="parTrans" cxnId="{F216C9F0-93F6-4736-9E9D-AE68F411E19A}">
      <dgm:prSet/>
      <dgm:spPr/>
      <dgm:t>
        <a:bodyPr/>
        <a:lstStyle/>
        <a:p>
          <a:endParaRPr lang="en-IN"/>
        </a:p>
      </dgm:t>
    </dgm:pt>
    <dgm:pt modelId="{0FFDD9CA-0ACD-4CC8-BE1A-3DF2103D3746}" type="sibTrans" cxnId="{F216C9F0-93F6-4736-9E9D-AE68F411E19A}">
      <dgm:prSet/>
      <dgm:spPr/>
      <dgm:t>
        <a:bodyPr/>
        <a:lstStyle/>
        <a:p>
          <a:endParaRPr lang="en-IN"/>
        </a:p>
      </dgm:t>
    </dgm:pt>
    <dgm:pt modelId="{1DA45B05-CC5A-4AC4-879B-9D8096FCBC0B}">
      <dgm:prSet/>
      <dgm:spPr/>
      <dgm:t>
        <a:bodyPr/>
        <a:lstStyle/>
        <a:p>
          <a:r>
            <a:rPr lang="en-IN" dirty="0"/>
            <a:t>Management</a:t>
          </a:r>
        </a:p>
      </dgm:t>
    </dgm:pt>
    <dgm:pt modelId="{1C43E228-ECFD-4AC0-8480-5FB9272C0C1B}" type="parTrans" cxnId="{230AD833-9FC8-4205-A677-1A42DFCFA54F}">
      <dgm:prSet/>
      <dgm:spPr/>
      <dgm:t>
        <a:bodyPr/>
        <a:lstStyle/>
        <a:p>
          <a:endParaRPr lang="en-IN"/>
        </a:p>
      </dgm:t>
    </dgm:pt>
    <dgm:pt modelId="{4C9B3058-299A-476A-B886-20C0F25E3040}" type="sibTrans" cxnId="{230AD833-9FC8-4205-A677-1A42DFCFA54F}">
      <dgm:prSet/>
      <dgm:spPr/>
      <dgm:t>
        <a:bodyPr/>
        <a:lstStyle/>
        <a:p>
          <a:endParaRPr lang="en-IN"/>
        </a:p>
      </dgm:t>
    </dgm:pt>
    <dgm:pt modelId="{B3F76539-3B7C-4B93-AF59-B733427FE561}">
      <dgm:prSet/>
      <dgm:spPr/>
      <dgm:t>
        <a:bodyPr/>
        <a:lstStyle/>
        <a:p>
          <a:r>
            <a:rPr lang="en-IN" dirty="0"/>
            <a:t>Technical</a:t>
          </a:r>
        </a:p>
      </dgm:t>
    </dgm:pt>
    <dgm:pt modelId="{939A897E-4F87-457E-AF83-74F80EB2E6A0}" type="parTrans" cxnId="{91E4586B-BD4B-4C15-9F80-92FAA5F5F909}">
      <dgm:prSet/>
      <dgm:spPr/>
      <dgm:t>
        <a:bodyPr/>
        <a:lstStyle/>
        <a:p>
          <a:endParaRPr lang="en-IN"/>
        </a:p>
      </dgm:t>
    </dgm:pt>
    <dgm:pt modelId="{FDDC47BB-1A9A-4852-87CF-4FA309F51592}" type="sibTrans" cxnId="{91E4586B-BD4B-4C15-9F80-92FAA5F5F909}">
      <dgm:prSet/>
      <dgm:spPr/>
      <dgm:t>
        <a:bodyPr/>
        <a:lstStyle/>
        <a:p>
          <a:endParaRPr lang="en-IN"/>
        </a:p>
      </dgm:t>
    </dgm:pt>
    <dgm:pt modelId="{DFE4F377-F82A-4E42-8F39-913E2377CCCD}" type="pres">
      <dgm:prSet presAssocID="{A214D85C-04EB-4FAA-94ED-327C217C51B1}" presName="hierChild1" presStyleCnt="0">
        <dgm:presLayoutVars>
          <dgm:orgChart val="1"/>
          <dgm:chPref val="1"/>
          <dgm:dir/>
          <dgm:animOne val="branch"/>
          <dgm:animLvl val="lvl"/>
          <dgm:resizeHandles/>
        </dgm:presLayoutVars>
      </dgm:prSet>
      <dgm:spPr/>
    </dgm:pt>
    <dgm:pt modelId="{4776EEDA-C5E4-4378-A15C-0BBEE429DC04}" type="pres">
      <dgm:prSet presAssocID="{D05D097E-6CA4-4CB8-AF4A-856613DEC648}" presName="hierRoot1" presStyleCnt="0">
        <dgm:presLayoutVars>
          <dgm:hierBranch/>
        </dgm:presLayoutVars>
      </dgm:prSet>
      <dgm:spPr/>
    </dgm:pt>
    <dgm:pt modelId="{A9B49638-427F-4600-8E63-33EAB99F1BA8}" type="pres">
      <dgm:prSet presAssocID="{D05D097E-6CA4-4CB8-AF4A-856613DEC648}" presName="rootComposite1" presStyleCnt="0"/>
      <dgm:spPr/>
    </dgm:pt>
    <dgm:pt modelId="{4B3F5608-AD73-4DA9-BDE8-EA7D264F67B5}" type="pres">
      <dgm:prSet presAssocID="{D05D097E-6CA4-4CB8-AF4A-856613DEC648}" presName="rootText1" presStyleLbl="node0" presStyleIdx="0" presStyleCnt="1">
        <dgm:presLayoutVars>
          <dgm:chPref val="3"/>
        </dgm:presLayoutVars>
      </dgm:prSet>
      <dgm:spPr/>
    </dgm:pt>
    <dgm:pt modelId="{C05D08F0-4ACC-49A4-A997-E166FE386BE1}" type="pres">
      <dgm:prSet presAssocID="{D05D097E-6CA4-4CB8-AF4A-856613DEC648}" presName="rootConnector1" presStyleLbl="node1" presStyleIdx="0" presStyleCnt="0"/>
      <dgm:spPr/>
    </dgm:pt>
    <dgm:pt modelId="{E48E7BF5-4BC2-4905-B374-65EF254F8FBE}" type="pres">
      <dgm:prSet presAssocID="{D05D097E-6CA4-4CB8-AF4A-856613DEC648}" presName="hierChild2" presStyleCnt="0"/>
      <dgm:spPr/>
    </dgm:pt>
    <dgm:pt modelId="{1DC337A8-1A71-468A-B85B-32315F0811FD}" type="pres">
      <dgm:prSet presAssocID="{A426132C-B1FC-4657-AF57-19607F2285DC}" presName="Name35" presStyleLbl="parChTrans1D2" presStyleIdx="0" presStyleCnt="2"/>
      <dgm:spPr/>
    </dgm:pt>
    <dgm:pt modelId="{D6CECF75-E551-4366-9138-8A716A6D4A22}" type="pres">
      <dgm:prSet presAssocID="{2B503A78-57EB-4236-9B36-E0AD18DFA4DB}" presName="hierRoot2" presStyleCnt="0">
        <dgm:presLayoutVars>
          <dgm:hierBranch val="init"/>
        </dgm:presLayoutVars>
      </dgm:prSet>
      <dgm:spPr/>
    </dgm:pt>
    <dgm:pt modelId="{A867E808-4634-482F-98A2-5ACD134CD7DB}" type="pres">
      <dgm:prSet presAssocID="{2B503A78-57EB-4236-9B36-E0AD18DFA4DB}" presName="rootComposite" presStyleCnt="0"/>
      <dgm:spPr/>
    </dgm:pt>
    <dgm:pt modelId="{48E6E71E-D74C-4AD7-93B0-96E593476972}" type="pres">
      <dgm:prSet presAssocID="{2B503A78-57EB-4236-9B36-E0AD18DFA4DB}" presName="rootText" presStyleLbl="node2" presStyleIdx="0" presStyleCnt="2" custLinFactNeighborX="-55328" custLinFactNeighborY="1744">
        <dgm:presLayoutVars>
          <dgm:chPref val="3"/>
        </dgm:presLayoutVars>
      </dgm:prSet>
      <dgm:spPr/>
    </dgm:pt>
    <dgm:pt modelId="{586E2DED-C1E1-492A-B9E2-CC7BE89601DD}" type="pres">
      <dgm:prSet presAssocID="{2B503A78-57EB-4236-9B36-E0AD18DFA4DB}" presName="rootConnector" presStyleLbl="node2" presStyleIdx="0" presStyleCnt="2"/>
      <dgm:spPr/>
    </dgm:pt>
    <dgm:pt modelId="{B7E7D827-B121-4A00-BF2D-0750BF5D5448}" type="pres">
      <dgm:prSet presAssocID="{2B503A78-57EB-4236-9B36-E0AD18DFA4DB}" presName="hierChild4" presStyleCnt="0"/>
      <dgm:spPr/>
    </dgm:pt>
    <dgm:pt modelId="{BD66ABDE-6037-497C-A33E-D2DD84E74BB9}" type="pres">
      <dgm:prSet presAssocID="{CB823D94-03C6-4C9B-8FCA-B1A0AE4DF4BF}" presName="Name37" presStyleLbl="parChTrans1D3" presStyleIdx="0" presStyleCnt="4"/>
      <dgm:spPr/>
    </dgm:pt>
    <dgm:pt modelId="{588BE414-F77A-44A4-A09D-FCF41DC7E14C}" type="pres">
      <dgm:prSet presAssocID="{B5D6E68D-46ED-4CB4-8ECE-4A0A91E1836E}" presName="hierRoot2" presStyleCnt="0">
        <dgm:presLayoutVars>
          <dgm:hierBranch val="hang"/>
        </dgm:presLayoutVars>
      </dgm:prSet>
      <dgm:spPr/>
    </dgm:pt>
    <dgm:pt modelId="{21BACCD7-64CE-4DF4-ACD6-962D4437BECE}" type="pres">
      <dgm:prSet presAssocID="{B5D6E68D-46ED-4CB4-8ECE-4A0A91E1836E}" presName="rootComposite" presStyleCnt="0"/>
      <dgm:spPr/>
    </dgm:pt>
    <dgm:pt modelId="{39736187-07A3-4E92-8AD2-9787A34DDB7E}" type="pres">
      <dgm:prSet presAssocID="{B5D6E68D-46ED-4CB4-8ECE-4A0A91E1836E}" presName="rootText" presStyleLbl="node3" presStyleIdx="0" presStyleCnt="4">
        <dgm:presLayoutVars>
          <dgm:chPref val="3"/>
        </dgm:presLayoutVars>
      </dgm:prSet>
      <dgm:spPr/>
    </dgm:pt>
    <dgm:pt modelId="{1E331263-9361-4837-82E7-50F43C16A6B8}" type="pres">
      <dgm:prSet presAssocID="{B5D6E68D-46ED-4CB4-8ECE-4A0A91E1836E}" presName="rootConnector" presStyleLbl="node3" presStyleIdx="0" presStyleCnt="4"/>
      <dgm:spPr/>
    </dgm:pt>
    <dgm:pt modelId="{21C6DBE2-4057-4F26-B800-A8CE437A1F12}" type="pres">
      <dgm:prSet presAssocID="{B5D6E68D-46ED-4CB4-8ECE-4A0A91E1836E}" presName="hierChild4" presStyleCnt="0"/>
      <dgm:spPr/>
    </dgm:pt>
    <dgm:pt modelId="{30F9F735-FE99-4786-8EAE-D73340324C7A}" type="pres">
      <dgm:prSet presAssocID="{B5D6E68D-46ED-4CB4-8ECE-4A0A91E1836E}" presName="hierChild5" presStyleCnt="0"/>
      <dgm:spPr/>
    </dgm:pt>
    <dgm:pt modelId="{69832C0E-01E9-49F4-A75E-CECB2DACA4E4}" type="pres">
      <dgm:prSet presAssocID="{C3428893-4689-4813-91A2-CCD239EAF5DE}" presName="Name37" presStyleLbl="parChTrans1D3" presStyleIdx="1" presStyleCnt="4"/>
      <dgm:spPr/>
    </dgm:pt>
    <dgm:pt modelId="{7ADADB07-1E8E-4ABE-A801-18C058949228}" type="pres">
      <dgm:prSet presAssocID="{1DBC302E-6DBA-45D4-AE58-9588C8DBFCBC}" presName="hierRoot2" presStyleCnt="0">
        <dgm:presLayoutVars>
          <dgm:hierBranch val="hang"/>
        </dgm:presLayoutVars>
      </dgm:prSet>
      <dgm:spPr/>
    </dgm:pt>
    <dgm:pt modelId="{79C2C018-8E7B-4DCA-B92D-F6FB6C0B5BA2}" type="pres">
      <dgm:prSet presAssocID="{1DBC302E-6DBA-45D4-AE58-9588C8DBFCBC}" presName="rootComposite" presStyleCnt="0"/>
      <dgm:spPr/>
    </dgm:pt>
    <dgm:pt modelId="{CDCBB143-8DA6-4D61-9CF3-9D513F9CE5EA}" type="pres">
      <dgm:prSet presAssocID="{1DBC302E-6DBA-45D4-AE58-9588C8DBFCBC}" presName="rootText" presStyleLbl="node3" presStyleIdx="1" presStyleCnt="4">
        <dgm:presLayoutVars>
          <dgm:chPref val="3"/>
        </dgm:presLayoutVars>
      </dgm:prSet>
      <dgm:spPr/>
    </dgm:pt>
    <dgm:pt modelId="{CAF3D8D1-DBB0-40C5-97D6-53D88BEE22F5}" type="pres">
      <dgm:prSet presAssocID="{1DBC302E-6DBA-45D4-AE58-9588C8DBFCBC}" presName="rootConnector" presStyleLbl="node3" presStyleIdx="1" presStyleCnt="4"/>
      <dgm:spPr/>
    </dgm:pt>
    <dgm:pt modelId="{B779A9F4-4740-4D5E-8CE7-0E90B5627FEA}" type="pres">
      <dgm:prSet presAssocID="{1DBC302E-6DBA-45D4-AE58-9588C8DBFCBC}" presName="hierChild4" presStyleCnt="0"/>
      <dgm:spPr/>
    </dgm:pt>
    <dgm:pt modelId="{349FEF93-9ED0-49B7-8124-EF50BD56534F}" type="pres">
      <dgm:prSet presAssocID="{1DBC302E-6DBA-45D4-AE58-9588C8DBFCBC}" presName="hierChild5" presStyleCnt="0"/>
      <dgm:spPr/>
    </dgm:pt>
    <dgm:pt modelId="{A2841A67-A96D-43D4-A6BC-43F79CCBC10E}" type="pres">
      <dgm:prSet presAssocID="{2B503A78-57EB-4236-9B36-E0AD18DFA4DB}" presName="hierChild5" presStyleCnt="0"/>
      <dgm:spPr/>
    </dgm:pt>
    <dgm:pt modelId="{6BC25C74-3B52-4314-96E0-15F9C1CED60B}" type="pres">
      <dgm:prSet presAssocID="{46B20095-8DD9-4D0A-8932-4E52F739F9CE}" presName="Name35" presStyleLbl="parChTrans1D2" presStyleIdx="1" presStyleCnt="2"/>
      <dgm:spPr/>
    </dgm:pt>
    <dgm:pt modelId="{BF6BB9BF-BEEB-410E-9B00-B85E4B051DA9}" type="pres">
      <dgm:prSet presAssocID="{CFAFB43C-AAEF-40C8-B2C2-3402C0D911EC}" presName="hierRoot2" presStyleCnt="0">
        <dgm:presLayoutVars>
          <dgm:hierBranch val="init"/>
        </dgm:presLayoutVars>
      </dgm:prSet>
      <dgm:spPr/>
    </dgm:pt>
    <dgm:pt modelId="{A9D2E26C-75DB-4CE3-8843-C2F8ADFCAAA3}" type="pres">
      <dgm:prSet presAssocID="{CFAFB43C-AAEF-40C8-B2C2-3402C0D911EC}" presName="rootComposite" presStyleCnt="0"/>
      <dgm:spPr/>
    </dgm:pt>
    <dgm:pt modelId="{64A5E454-D957-459E-A31F-73EC781CE2EE}" type="pres">
      <dgm:prSet presAssocID="{CFAFB43C-AAEF-40C8-B2C2-3402C0D911EC}" presName="rootText" presStyleLbl="node2" presStyleIdx="1" presStyleCnt="2" custLinFactNeighborX="54763" custLinFactNeighborY="1744">
        <dgm:presLayoutVars>
          <dgm:chPref val="3"/>
        </dgm:presLayoutVars>
      </dgm:prSet>
      <dgm:spPr/>
    </dgm:pt>
    <dgm:pt modelId="{DD93843F-A88E-4605-8D65-61077391D52A}" type="pres">
      <dgm:prSet presAssocID="{CFAFB43C-AAEF-40C8-B2C2-3402C0D911EC}" presName="rootConnector" presStyleLbl="node2" presStyleIdx="1" presStyleCnt="2"/>
      <dgm:spPr/>
    </dgm:pt>
    <dgm:pt modelId="{CDFE5A35-423D-4242-9754-286723EBAFF7}" type="pres">
      <dgm:prSet presAssocID="{CFAFB43C-AAEF-40C8-B2C2-3402C0D911EC}" presName="hierChild4" presStyleCnt="0"/>
      <dgm:spPr/>
    </dgm:pt>
    <dgm:pt modelId="{3C61F219-DCA8-4AA1-9183-1CFC66914103}" type="pres">
      <dgm:prSet presAssocID="{1C43E228-ECFD-4AC0-8480-5FB9272C0C1B}" presName="Name37" presStyleLbl="parChTrans1D3" presStyleIdx="2" presStyleCnt="4"/>
      <dgm:spPr/>
    </dgm:pt>
    <dgm:pt modelId="{3879EF90-1728-4467-B7E8-3D37794636C8}" type="pres">
      <dgm:prSet presAssocID="{1DA45B05-CC5A-4AC4-879B-9D8096FCBC0B}" presName="hierRoot2" presStyleCnt="0">
        <dgm:presLayoutVars>
          <dgm:hierBranch val="init"/>
        </dgm:presLayoutVars>
      </dgm:prSet>
      <dgm:spPr/>
    </dgm:pt>
    <dgm:pt modelId="{E72ED705-2255-487A-93F5-6682F4908E0D}" type="pres">
      <dgm:prSet presAssocID="{1DA45B05-CC5A-4AC4-879B-9D8096FCBC0B}" presName="rootComposite" presStyleCnt="0"/>
      <dgm:spPr/>
    </dgm:pt>
    <dgm:pt modelId="{D581B8CD-130E-4EB2-81E6-FF6434170E86}" type="pres">
      <dgm:prSet presAssocID="{1DA45B05-CC5A-4AC4-879B-9D8096FCBC0B}" presName="rootText" presStyleLbl="node3" presStyleIdx="2" presStyleCnt="4" custLinFactNeighborX="92025" custLinFactNeighborY="-9033">
        <dgm:presLayoutVars>
          <dgm:chPref val="3"/>
        </dgm:presLayoutVars>
      </dgm:prSet>
      <dgm:spPr/>
    </dgm:pt>
    <dgm:pt modelId="{28A71006-FC6B-4B86-8041-D7BB9DC0340B}" type="pres">
      <dgm:prSet presAssocID="{1DA45B05-CC5A-4AC4-879B-9D8096FCBC0B}" presName="rootConnector" presStyleLbl="node3" presStyleIdx="2" presStyleCnt="4"/>
      <dgm:spPr/>
    </dgm:pt>
    <dgm:pt modelId="{C0F66240-D38B-48DE-B8A5-7787F23543CC}" type="pres">
      <dgm:prSet presAssocID="{1DA45B05-CC5A-4AC4-879B-9D8096FCBC0B}" presName="hierChild4" presStyleCnt="0"/>
      <dgm:spPr/>
    </dgm:pt>
    <dgm:pt modelId="{FBC6EC07-48F4-4FBA-B2E9-30FABA27C2F0}" type="pres">
      <dgm:prSet presAssocID="{1DA45B05-CC5A-4AC4-879B-9D8096FCBC0B}" presName="hierChild5" presStyleCnt="0"/>
      <dgm:spPr/>
    </dgm:pt>
    <dgm:pt modelId="{DA386110-4CBF-49E8-936A-A949581047ED}" type="pres">
      <dgm:prSet presAssocID="{939A897E-4F87-457E-AF83-74F80EB2E6A0}" presName="Name37" presStyleLbl="parChTrans1D3" presStyleIdx="3" presStyleCnt="4"/>
      <dgm:spPr/>
    </dgm:pt>
    <dgm:pt modelId="{360FAD38-A7CE-4CE2-A18A-B8260F680C7E}" type="pres">
      <dgm:prSet presAssocID="{B3F76539-3B7C-4B93-AF59-B733427FE561}" presName="hierRoot2" presStyleCnt="0">
        <dgm:presLayoutVars>
          <dgm:hierBranch val="init"/>
        </dgm:presLayoutVars>
      </dgm:prSet>
      <dgm:spPr/>
    </dgm:pt>
    <dgm:pt modelId="{F6B6727A-459C-4424-AF46-A6037263727A}" type="pres">
      <dgm:prSet presAssocID="{B3F76539-3B7C-4B93-AF59-B733427FE561}" presName="rootComposite" presStyleCnt="0"/>
      <dgm:spPr/>
    </dgm:pt>
    <dgm:pt modelId="{7AC7C922-49D6-493C-A5B4-73356047ABFC}" type="pres">
      <dgm:prSet presAssocID="{B3F76539-3B7C-4B93-AF59-B733427FE561}" presName="rootText" presStyleLbl="node3" presStyleIdx="3" presStyleCnt="4" custLinFactNeighborX="93719" custLinFactNeighborY="-6775">
        <dgm:presLayoutVars>
          <dgm:chPref val="3"/>
        </dgm:presLayoutVars>
      </dgm:prSet>
      <dgm:spPr/>
    </dgm:pt>
    <dgm:pt modelId="{8AD57EFA-81DC-4FD9-BF06-E875E25ABB06}" type="pres">
      <dgm:prSet presAssocID="{B3F76539-3B7C-4B93-AF59-B733427FE561}" presName="rootConnector" presStyleLbl="node3" presStyleIdx="3" presStyleCnt="4"/>
      <dgm:spPr/>
    </dgm:pt>
    <dgm:pt modelId="{FFE3703C-B1D7-4646-B73A-F11FD8DF95BA}" type="pres">
      <dgm:prSet presAssocID="{B3F76539-3B7C-4B93-AF59-B733427FE561}" presName="hierChild4" presStyleCnt="0"/>
      <dgm:spPr/>
    </dgm:pt>
    <dgm:pt modelId="{35106B00-C884-4711-ADD8-89985AF7ACB1}" type="pres">
      <dgm:prSet presAssocID="{B3F76539-3B7C-4B93-AF59-B733427FE561}" presName="hierChild5" presStyleCnt="0"/>
      <dgm:spPr/>
    </dgm:pt>
    <dgm:pt modelId="{0A4D7948-86D9-42B5-921F-A9DBD0F67C34}" type="pres">
      <dgm:prSet presAssocID="{CFAFB43C-AAEF-40C8-B2C2-3402C0D911EC}" presName="hierChild5" presStyleCnt="0"/>
      <dgm:spPr/>
    </dgm:pt>
    <dgm:pt modelId="{04E36949-425F-4608-9785-49CE0160E401}" type="pres">
      <dgm:prSet presAssocID="{D05D097E-6CA4-4CB8-AF4A-856613DEC648}" presName="hierChild3" presStyleCnt="0"/>
      <dgm:spPr/>
    </dgm:pt>
  </dgm:ptLst>
  <dgm:cxnLst>
    <dgm:cxn modelId="{46AD9C00-4BA7-451C-BC1D-754D202FEE4A}" type="presOf" srcId="{B5D6E68D-46ED-4CB4-8ECE-4A0A91E1836E}" destId="{39736187-07A3-4E92-8AD2-9787A34DDB7E}" srcOrd="0" destOrd="0" presId="urn:microsoft.com/office/officeart/2005/8/layout/orgChart1"/>
    <dgm:cxn modelId="{2A091D05-C323-4A6F-B0B1-4ABB67F78346}" type="presOf" srcId="{C3428893-4689-4813-91A2-CCD239EAF5DE}" destId="{69832C0E-01E9-49F4-A75E-CECB2DACA4E4}" srcOrd="0" destOrd="0" presId="urn:microsoft.com/office/officeart/2005/8/layout/orgChart1"/>
    <dgm:cxn modelId="{30CBA40F-33C1-4A72-A36F-95D1E461C208}" srcId="{2B503A78-57EB-4236-9B36-E0AD18DFA4DB}" destId="{1DBC302E-6DBA-45D4-AE58-9588C8DBFCBC}" srcOrd="1" destOrd="0" parTransId="{C3428893-4689-4813-91A2-CCD239EAF5DE}" sibTransId="{090C184C-C36C-40B5-96DE-293D5435F042}"/>
    <dgm:cxn modelId="{84A27E30-8722-4CE7-A120-5805060A3220}" type="presOf" srcId="{2B503A78-57EB-4236-9B36-E0AD18DFA4DB}" destId="{48E6E71E-D74C-4AD7-93B0-96E593476972}" srcOrd="0" destOrd="0" presId="urn:microsoft.com/office/officeart/2005/8/layout/orgChart1"/>
    <dgm:cxn modelId="{23679832-7257-445E-83A2-D2435D0321F2}" type="presOf" srcId="{1C43E228-ECFD-4AC0-8480-5FB9272C0C1B}" destId="{3C61F219-DCA8-4AA1-9183-1CFC66914103}" srcOrd="0" destOrd="0" presId="urn:microsoft.com/office/officeart/2005/8/layout/orgChart1"/>
    <dgm:cxn modelId="{230AD833-9FC8-4205-A677-1A42DFCFA54F}" srcId="{CFAFB43C-AAEF-40C8-B2C2-3402C0D911EC}" destId="{1DA45B05-CC5A-4AC4-879B-9D8096FCBC0B}" srcOrd="0" destOrd="0" parTransId="{1C43E228-ECFD-4AC0-8480-5FB9272C0C1B}" sibTransId="{4C9B3058-299A-476A-B886-20C0F25E3040}"/>
    <dgm:cxn modelId="{ACF55339-287B-44B5-B4CD-3D75673245EC}" type="presOf" srcId="{CFAFB43C-AAEF-40C8-B2C2-3402C0D911EC}" destId="{DD93843F-A88E-4605-8D65-61077391D52A}" srcOrd="1" destOrd="0" presId="urn:microsoft.com/office/officeart/2005/8/layout/orgChart1"/>
    <dgm:cxn modelId="{6AE6033C-87B9-4E67-B64A-F366CF5E715A}" type="presOf" srcId="{A426132C-B1FC-4657-AF57-19607F2285DC}" destId="{1DC337A8-1A71-468A-B85B-32315F0811FD}" srcOrd="0" destOrd="0" presId="urn:microsoft.com/office/officeart/2005/8/layout/orgChart1"/>
    <dgm:cxn modelId="{FEB34E63-082C-4B4E-8438-F643ECDAF8D1}" type="presOf" srcId="{1DA45B05-CC5A-4AC4-879B-9D8096FCBC0B}" destId="{D581B8CD-130E-4EB2-81E6-FF6434170E86}" srcOrd="0" destOrd="0" presId="urn:microsoft.com/office/officeart/2005/8/layout/orgChart1"/>
    <dgm:cxn modelId="{A7493C44-6906-4C44-BBE4-9CAFCB9BC8DC}" type="presOf" srcId="{2B503A78-57EB-4236-9B36-E0AD18DFA4DB}" destId="{586E2DED-C1E1-492A-B9E2-CC7BE89601DD}" srcOrd="1" destOrd="0" presId="urn:microsoft.com/office/officeart/2005/8/layout/orgChart1"/>
    <dgm:cxn modelId="{32107D47-719F-4E08-8981-1B2449BCC402}" type="presOf" srcId="{D05D097E-6CA4-4CB8-AF4A-856613DEC648}" destId="{C05D08F0-4ACC-49A4-A997-E166FE386BE1}" srcOrd="1" destOrd="0" presId="urn:microsoft.com/office/officeart/2005/8/layout/orgChart1"/>
    <dgm:cxn modelId="{C6049168-66B5-4EC6-AD99-57819FE20CE8}" type="presOf" srcId="{B3F76539-3B7C-4B93-AF59-B733427FE561}" destId="{7AC7C922-49D6-493C-A5B4-73356047ABFC}" srcOrd="0" destOrd="0" presId="urn:microsoft.com/office/officeart/2005/8/layout/orgChart1"/>
    <dgm:cxn modelId="{91E4586B-BD4B-4C15-9F80-92FAA5F5F909}" srcId="{CFAFB43C-AAEF-40C8-B2C2-3402C0D911EC}" destId="{B3F76539-3B7C-4B93-AF59-B733427FE561}" srcOrd="1" destOrd="0" parTransId="{939A897E-4F87-457E-AF83-74F80EB2E6A0}" sibTransId="{FDDC47BB-1A9A-4852-87CF-4FA309F51592}"/>
    <dgm:cxn modelId="{7645AE6F-1BBC-45B6-8BEB-C7844190531D}" type="presOf" srcId="{1DBC302E-6DBA-45D4-AE58-9588C8DBFCBC}" destId="{CDCBB143-8DA6-4D61-9CF3-9D513F9CE5EA}" srcOrd="0" destOrd="0" presId="urn:microsoft.com/office/officeart/2005/8/layout/orgChart1"/>
    <dgm:cxn modelId="{FC57AE72-242D-4219-80F0-A0811346F143}" type="presOf" srcId="{1DBC302E-6DBA-45D4-AE58-9588C8DBFCBC}" destId="{CAF3D8D1-DBB0-40C5-97D6-53D88BEE22F5}" srcOrd="1" destOrd="0" presId="urn:microsoft.com/office/officeart/2005/8/layout/orgChart1"/>
    <dgm:cxn modelId="{5CDDB874-4C00-4550-9D75-163C94887D53}" type="presOf" srcId="{D05D097E-6CA4-4CB8-AF4A-856613DEC648}" destId="{4B3F5608-AD73-4DA9-BDE8-EA7D264F67B5}" srcOrd="0" destOrd="0" presId="urn:microsoft.com/office/officeart/2005/8/layout/orgChart1"/>
    <dgm:cxn modelId="{73D41D7C-4180-4F6D-8EB0-464A658AD158}" type="presOf" srcId="{46B20095-8DD9-4D0A-8932-4E52F739F9CE}" destId="{6BC25C74-3B52-4314-96E0-15F9C1CED60B}" srcOrd="0" destOrd="0" presId="urn:microsoft.com/office/officeart/2005/8/layout/orgChart1"/>
    <dgm:cxn modelId="{DC62347F-63FB-41EC-A01D-AD7F92E4973E}" type="presOf" srcId="{B3F76539-3B7C-4B93-AF59-B733427FE561}" destId="{8AD57EFA-81DC-4FD9-BF06-E875E25ABB06}" srcOrd="1" destOrd="0" presId="urn:microsoft.com/office/officeart/2005/8/layout/orgChart1"/>
    <dgm:cxn modelId="{0B2FF286-5574-4F27-AD64-4077DA7EB509}" type="presOf" srcId="{A214D85C-04EB-4FAA-94ED-327C217C51B1}" destId="{DFE4F377-F82A-4E42-8F39-913E2377CCCD}" srcOrd="0" destOrd="0" presId="urn:microsoft.com/office/officeart/2005/8/layout/orgChart1"/>
    <dgm:cxn modelId="{B10CAF8B-CACD-464C-B2B4-75DBCC84FC2C}" type="presOf" srcId="{1DA45B05-CC5A-4AC4-879B-9D8096FCBC0B}" destId="{28A71006-FC6B-4B86-8041-D7BB9DC0340B}" srcOrd="1" destOrd="0" presId="urn:microsoft.com/office/officeart/2005/8/layout/orgChart1"/>
    <dgm:cxn modelId="{C2200FC1-2CC0-493C-AF8A-F4B3EF29AB31}" type="presOf" srcId="{CB823D94-03C6-4C9B-8FCA-B1A0AE4DF4BF}" destId="{BD66ABDE-6037-497C-A33E-D2DD84E74BB9}" srcOrd="0" destOrd="0" presId="urn:microsoft.com/office/officeart/2005/8/layout/orgChart1"/>
    <dgm:cxn modelId="{15F5FEC2-7548-45F3-A893-6E4635DDC300}" srcId="{D05D097E-6CA4-4CB8-AF4A-856613DEC648}" destId="{CFAFB43C-AAEF-40C8-B2C2-3402C0D911EC}" srcOrd="1" destOrd="0" parTransId="{46B20095-8DD9-4D0A-8932-4E52F739F9CE}" sibTransId="{EFDCC973-B80D-4B4C-852D-5DAB77823620}"/>
    <dgm:cxn modelId="{839E72CB-F894-4CB0-814A-D0EFDCE80032}" type="presOf" srcId="{939A897E-4F87-457E-AF83-74F80EB2E6A0}" destId="{DA386110-4CBF-49E8-936A-A949581047ED}" srcOrd="0" destOrd="0" presId="urn:microsoft.com/office/officeart/2005/8/layout/orgChart1"/>
    <dgm:cxn modelId="{A2439AD3-6D52-4AC7-9217-663DE86E46FD}" type="presOf" srcId="{B5D6E68D-46ED-4CB4-8ECE-4A0A91E1836E}" destId="{1E331263-9361-4837-82E7-50F43C16A6B8}" srcOrd="1" destOrd="0" presId="urn:microsoft.com/office/officeart/2005/8/layout/orgChart1"/>
    <dgm:cxn modelId="{AC74CCEA-47EA-496F-A6C0-DCD6C398BF53}" srcId="{D05D097E-6CA4-4CB8-AF4A-856613DEC648}" destId="{2B503A78-57EB-4236-9B36-E0AD18DFA4DB}" srcOrd="0" destOrd="0" parTransId="{A426132C-B1FC-4657-AF57-19607F2285DC}" sibTransId="{0283A193-E16C-4350-91EF-8336F17E4430}"/>
    <dgm:cxn modelId="{F216C9F0-93F6-4736-9E9D-AE68F411E19A}" srcId="{2B503A78-57EB-4236-9B36-E0AD18DFA4DB}" destId="{B5D6E68D-46ED-4CB4-8ECE-4A0A91E1836E}" srcOrd="0" destOrd="0" parTransId="{CB823D94-03C6-4C9B-8FCA-B1A0AE4DF4BF}" sibTransId="{0FFDD9CA-0ACD-4CC8-BE1A-3DF2103D3746}"/>
    <dgm:cxn modelId="{90490EF7-6265-4F14-B3E6-0EEF10BFD8D4}" srcId="{A214D85C-04EB-4FAA-94ED-327C217C51B1}" destId="{D05D097E-6CA4-4CB8-AF4A-856613DEC648}" srcOrd="0" destOrd="0" parTransId="{AF349531-E408-4524-B5B3-AB160DC62F1A}" sibTransId="{81BA87A9-C923-4260-9E03-AFD1336E2865}"/>
    <dgm:cxn modelId="{754B03FC-C218-4861-916F-CEBE11621469}" type="presOf" srcId="{CFAFB43C-AAEF-40C8-B2C2-3402C0D911EC}" destId="{64A5E454-D957-459E-A31F-73EC781CE2EE}" srcOrd="0" destOrd="0" presId="urn:microsoft.com/office/officeart/2005/8/layout/orgChart1"/>
    <dgm:cxn modelId="{6DCE9D29-C9B3-4842-A1FF-DE6F34E01FE7}" type="presParOf" srcId="{DFE4F377-F82A-4E42-8F39-913E2377CCCD}" destId="{4776EEDA-C5E4-4378-A15C-0BBEE429DC04}" srcOrd="0" destOrd="0" presId="urn:microsoft.com/office/officeart/2005/8/layout/orgChart1"/>
    <dgm:cxn modelId="{F7643A16-C0A2-4255-855A-0F53C38BD104}" type="presParOf" srcId="{4776EEDA-C5E4-4378-A15C-0BBEE429DC04}" destId="{A9B49638-427F-4600-8E63-33EAB99F1BA8}" srcOrd="0" destOrd="0" presId="urn:microsoft.com/office/officeart/2005/8/layout/orgChart1"/>
    <dgm:cxn modelId="{E3A68011-FC79-411E-91A6-93883BF473C7}" type="presParOf" srcId="{A9B49638-427F-4600-8E63-33EAB99F1BA8}" destId="{4B3F5608-AD73-4DA9-BDE8-EA7D264F67B5}" srcOrd="0" destOrd="0" presId="urn:microsoft.com/office/officeart/2005/8/layout/orgChart1"/>
    <dgm:cxn modelId="{02CA3780-91A1-4B9C-9D38-EEAFAF99B9BF}" type="presParOf" srcId="{A9B49638-427F-4600-8E63-33EAB99F1BA8}" destId="{C05D08F0-4ACC-49A4-A997-E166FE386BE1}" srcOrd="1" destOrd="0" presId="urn:microsoft.com/office/officeart/2005/8/layout/orgChart1"/>
    <dgm:cxn modelId="{84104E62-1057-421E-8FD8-302CDF1821DD}" type="presParOf" srcId="{4776EEDA-C5E4-4378-A15C-0BBEE429DC04}" destId="{E48E7BF5-4BC2-4905-B374-65EF254F8FBE}" srcOrd="1" destOrd="0" presId="urn:microsoft.com/office/officeart/2005/8/layout/orgChart1"/>
    <dgm:cxn modelId="{0ED5CA56-74A9-463B-8B3A-C8313593D082}" type="presParOf" srcId="{E48E7BF5-4BC2-4905-B374-65EF254F8FBE}" destId="{1DC337A8-1A71-468A-B85B-32315F0811FD}" srcOrd="0" destOrd="0" presId="urn:microsoft.com/office/officeart/2005/8/layout/orgChart1"/>
    <dgm:cxn modelId="{0DD98BDA-714B-489B-B0D1-48D3FBA19751}" type="presParOf" srcId="{E48E7BF5-4BC2-4905-B374-65EF254F8FBE}" destId="{D6CECF75-E551-4366-9138-8A716A6D4A22}" srcOrd="1" destOrd="0" presId="urn:microsoft.com/office/officeart/2005/8/layout/orgChart1"/>
    <dgm:cxn modelId="{47F94235-64A2-4D9F-8FE8-A86B213D3101}" type="presParOf" srcId="{D6CECF75-E551-4366-9138-8A716A6D4A22}" destId="{A867E808-4634-482F-98A2-5ACD134CD7DB}" srcOrd="0" destOrd="0" presId="urn:microsoft.com/office/officeart/2005/8/layout/orgChart1"/>
    <dgm:cxn modelId="{19077EB0-587C-4F30-984C-0ADF0033E002}" type="presParOf" srcId="{A867E808-4634-482F-98A2-5ACD134CD7DB}" destId="{48E6E71E-D74C-4AD7-93B0-96E593476972}" srcOrd="0" destOrd="0" presId="urn:microsoft.com/office/officeart/2005/8/layout/orgChart1"/>
    <dgm:cxn modelId="{CC31FFD7-956D-40C7-8C3C-D4885C2E3ABF}" type="presParOf" srcId="{A867E808-4634-482F-98A2-5ACD134CD7DB}" destId="{586E2DED-C1E1-492A-B9E2-CC7BE89601DD}" srcOrd="1" destOrd="0" presId="urn:microsoft.com/office/officeart/2005/8/layout/orgChart1"/>
    <dgm:cxn modelId="{65D3CCB9-2939-40B8-91F1-7E142C51EF55}" type="presParOf" srcId="{D6CECF75-E551-4366-9138-8A716A6D4A22}" destId="{B7E7D827-B121-4A00-BF2D-0750BF5D5448}" srcOrd="1" destOrd="0" presId="urn:microsoft.com/office/officeart/2005/8/layout/orgChart1"/>
    <dgm:cxn modelId="{B584D499-262F-4CE8-A6B4-745E622F1CCC}" type="presParOf" srcId="{B7E7D827-B121-4A00-BF2D-0750BF5D5448}" destId="{BD66ABDE-6037-497C-A33E-D2DD84E74BB9}" srcOrd="0" destOrd="0" presId="urn:microsoft.com/office/officeart/2005/8/layout/orgChart1"/>
    <dgm:cxn modelId="{C7A7D3C0-8C47-45DC-A6BA-F08B4A0DDE48}" type="presParOf" srcId="{B7E7D827-B121-4A00-BF2D-0750BF5D5448}" destId="{588BE414-F77A-44A4-A09D-FCF41DC7E14C}" srcOrd="1" destOrd="0" presId="urn:microsoft.com/office/officeart/2005/8/layout/orgChart1"/>
    <dgm:cxn modelId="{D36CCB61-9410-4CDC-A6E7-B62DB1FAC642}" type="presParOf" srcId="{588BE414-F77A-44A4-A09D-FCF41DC7E14C}" destId="{21BACCD7-64CE-4DF4-ACD6-962D4437BECE}" srcOrd="0" destOrd="0" presId="urn:microsoft.com/office/officeart/2005/8/layout/orgChart1"/>
    <dgm:cxn modelId="{6EC0B996-C95D-40EB-8932-36C1A13E40BA}" type="presParOf" srcId="{21BACCD7-64CE-4DF4-ACD6-962D4437BECE}" destId="{39736187-07A3-4E92-8AD2-9787A34DDB7E}" srcOrd="0" destOrd="0" presId="urn:microsoft.com/office/officeart/2005/8/layout/orgChart1"/>
    <dgm:cxn modelId="{0E32E5BF-D9B7-4997-94D7-965A83F52440}" type="presParOf" srcId="{21BACCD7-64CE-4DF4-ACD6-962D4437BECE}" destId="{1E331263-9361-4837-82E7-50F43C16A6B8}" srcOrd="1" destOrd="0" presId="urn:microsoft.com/office/officeart/2005/8/layout/orgChart1"/>
    <dgm:cxn modelId="{35D5FC1F-4CDA-4E5A-8865-3F9FB35D52D3}" type="presParOf" srcId="{588BE414-F77A-44A4-A09D-FCF41DC7E14C}" destId="{21C6DBE2-4057-4F26-B800-A8CE437A1F12}" srcOrd="1" destOrd="0" presId="urn:microsoft.com/office/officeart/2005/8/layout/orgChart1"/>
    <dgm:cxn modelId="{9638B5F6-76AD-4614-A6D9-72816BDA6206}" type="presParOf" srcId="{588BE414-F77A-44A4-A09D-FCF41DC7E14C}" destId="{30F9F735-FE99-4786-8EAE-D73340324C7A}" srcOrd="2" destOrd="0" presId="urn:microsoft.com/office/officeart/2005/8/layout/orgChart1"/>
    <dgm:cxn modelId="{42D129F0-D633-48F1-9F6D-511D38696B80}" type="presParOf" srcId="{B7E7D827-B121-4A00-BF2D-0750BF5D5448}" destId="{69832C0E-01E9-49F4-A75E-CECB2DACA4E4}" srcOrd="2" destOrd="0" presId="urn:microsoft.com/office/officeart/2005/8/layout/orgChart1"/>
    <dgm:cxn modelId="{D1CA6838-2633-4D77-BA49-642FEFE328CE}" type="presParOf" srcId="{B7E7D827-B121-4A00-BF2D-0750BF5D5448}" destId="{7ADADB07-1E8E-4ABE-A801-18C058949228}" srcOrd="3" destOrd="0" presId="urn:microsoft.com/office/officeart/2005/8/layout/orgChart1"/>
    <dgm:cxn modelId="{813A9637-41FB-4C7D-85F0-4F457B97EC09}" type="presParOf" srcId="{7ADADB07-1E8E-4ABE-A801-18C058949228}" destId="{79C2C018-8E7B-4DCA-B92D-F6FB6C0B5BA2}" srcOrd="0" destOrd="0" presId="urn:microsoft.com/office/officeart/2005/8/layout/orgChart1"/>
    <dgm:cxn modelId="{60BA85FA-949A-44AC-AF1E-29FF5B070A7B}" type="presParOf" srcId="{79C2C018-8E7B-4DCA-B92D-F6FB6C0B5BA2}" destId="{CDCBB143-8DA6-4D61-9CF3-9D513F9CE5EA}" srcOrd="0" destOrd="0" presId="urn:microsoft.com/office/officeart/2005/8/layout/orgChart1"/>
    <dgm:cxn modelId="{01F5D82D-21B3-4C02-8B62-3C2B203AB694}" type="presParOf" srcId="{79C2C018-8E7B-4DCA-B92D-F6FB6C0B5BA2}" destId="{CAF3D8D1-DBB0-40C5-97D6-53D88BEE22F5}" srcOrd="1" destOrd="0" presId="urn:microsoft.com/office/officeart/2005/8/layout/orgChart1"/>
    <dgm:cxn modelId="{82C45024-C1BE-4D47-86EE-7CA4568827A2}" type="presParOf" srcId="{7ADADB07-1E8E-4ABE-A801-18C058949228}" destId="{B779A9F4-4740-4D5E-8CE7-0E90B5627FEA}" srcOrd="1" destOrd="0" presId="urn:microsoft.com/office/officeart/2005/8/layout/orgChart1"/>
    <dgm:cxn modelId="{580FF29D-EDDE-4171-BF69-48431D880983}" type="presParOf" srcId="{7ADADB07-1E8E-4ABE-A801-18C058949228}" destId="{349FEF93-9ED0-49B7-8124-EF50BD56534F}" srcOrd="2" destOrd="0" presId="urn:microsoft.com/office/officeart/2005/8/layout/orgChart1"/>
    <dgm:cxn modelId="{0A3A5F11-032D-4C77-8496-F4392C28B094}" type="presParOf" srcId="{D6CECF75-E551-4366-9138-8A716A6D4A22}" destId="{A2841A67-A96D-43D4-A6BC-43F79CCBC10E}" srcOrd="2" destOrd="0" presId="urn:microsoft.com/office/officeart/2005/8/layout/orgChart1"/>
    <dgm:cxn modelId="{D23023B8-923D-4EF9-850D-B11BBCC15128}" type="presParOf" srcId="{E48E7BF5-4BC2-4905-B374-65EF254F8FBE}" destId="{6BC25C74-3B52-4314-96E0-15F9C1CED60B}" srcOrd="2" destOrd="0" presId="urn:microsoft.com/office/officeart/2005/8/layout/orgChart1"/>
    <dgm:cxn modelId="{5BE49111-3B5B-49DD-9044-FC85EB00CC45}" type="presParOf" srcId="{E48E7BF5-4BC2-4905-B374-65EF254F8FBE}" destId="{BF6BB9BF-BEEB-410E-9B00-B85E4B051DA9}" srcOrd="3" destOrd="0" presId="urn:microsoft.com/office/officeart/2005/8/layout/orgChart1"/>
    <dgm:cxn modelId="{09022C1A-430B-4236-BFE0-9CFC77CA31FD}" type="presParOf" srcId="{BF6BB9BF-BEEB-410E-9B00-B85E4B051DA9}" destId="{A9D2E26C-75DB-4CE3-8843-C2F8ADFCAAA3}" srcOrd="0" destOrd="0" presId="urn:microsoft.com/office/officeart/2005/8/layout/orgChart1"/>
    <dgm:cxn modelId="{4F808EE3-5DBD-4F2D-8B66-0B0AEE3D3C55}" type="presParOf" srcId="{A9D2E26C-75DB-4CE3-8843-C2F8ADFCAAA3}" destId="{64A5E454-D957-459E-A31F-73EC781CE2EE}" srcOrd="0" destOrd="0" presId="urn:microsoft.com/office/officeart/2005/8/layout/orgChart1"/>
    <dgm:cxn modelId="{BAC8E140-55E7-4134-A0A4-F3CB5226FC96}" type="presParOf" srcId="{A9D2E26C-75DB-4CE3-8843-C2F8ADFCAAA3}" destId="{DD93843F-A88E-4605-8D65-61077391D52A}" srcOrd="1" destOrd="0" presId="urn:microsoft.com/office/officeart/2005/8/layout/orgChart1"/>
    <dgm:cxn modelId="{8C32F4D9-FB4C-4845-A4EF-FD4032CF3A59}" type="presParOf" srcId="{BF6BB9BF-BEEB-410E-9B00-B85E4B051DA9}" destId="{CDFE5A35-423D-4242-9754-286723EBAFF7}" srcOrd="1" destOrd="0" presId="urn:microsoft.com/office/officeart/2005/8/layout/orgChart1"/>
    <dgm:cxn modelId="{EDBD4DC2-A06A-4E4A-B110-68D901B6A160}" type="presParOf" srcId="{CDFE5A35-423D-4242-9754-286723EBAFF7}" destId="{3C61F219-DCA8-4AA1-9183-1CFC66914103}" srcOrd="0" destOrd="0" presId="urn:microsoft.com/office/officeart/2005/8/layout/orgChart1"/>
    <dgm:cxn modelId="{612DED4E-1EF9-42FD-BFCB-9994B2CECE31}" type="presParOf" srcId="{CDFE5A35-423D-4242-9754-286723EBAFF7}" destId="{3879EF90-1728-4467-B7E8-3D37794636C8}" srcOrd="1" destOrd="0" presId="urn:microsoft.com/office/officeart/2005/8/layout/orgChart1"/>
    <dgm:cxn modelId="{20FAC95E-3A2D-4AF3-98AD-ED5AE496EE08}" type="presParOf" srcId="{3879EF90-1728-4467-B7E8-3D37794636C8}" destId="{E72ED705-2255-487A-93F5-6682F4908E0D}" srcOrd="0" destOrd="0" presId="urn:microsoft.com/office/officeart/2005/8/layout/orgChart1"/>
    <dgm:cxn modelId="{2B39701C-ECE4-4C20-8D9A-6056B793E8C4}" type="presParOf" srcId="{E72ED705-2255-487A-93F5-6682F4908E0D}" destId="{D581B8CD-130E-4EB2-81E6-FF6434170E86}" srcOrd="0" destOrd="0" presId="urn:microsoft.com/office/officeart/2005/8/layout/orgChart1"/>
    <dgm:cxn modelId="{DAE59F78-C197-47EC-98EA-68AE065771D9}" type="presParOf" srcId="{E72ED705-2255-487A-93F5-6682F4908E0D}" destId="{28A71006-FC6B-4B86-8041-D7BB9DC0340B}" srcOrd="1" destOrd="0" presId="urn:microsoft.com/office/officeart/2005/8/layout/orgChart1"/>
    <dgm:cxn modelId="{4946DBE1-4803-44AB-8F5A-25BCA290F0BF}" type="presParOf" srcId="{3879EF90-1728-4467-B7E8-3D37794636C8}" destId="{C0F66240-D38B-48DE-B8A5-7787F23543CC}" srcOrd="1" destOrd="0" presId="urn:microsoft.com/office/officeart/2005/8/layout/orgChart1"/>
    <dgm:cxn modelId="{24C90D26-D914-48F8-BBC6-BDDD32F2243E}" type="presParOf" srcId="{3879EF90-1728-4467-B7E8-3D37794636C8}" destId="{FBC6EC07-48F4-4FBA-B2E9-30FABA27C2F0}" srcOrd="2" destOrd="0" presId="urn:microsoft.com/office/officeart/2005/8/layout/orgChart1"/>
    <dgm:cxn modelId="{1AFC58FF-3310-4794-93F6-7E1ABBFE7199}" type="presParOf" srcId="{CDFE5A35-423D-4242-9754-286723EBAFF7}" destId="{DA386110-4CBF-49E8-936A-A949581047ED}" srcOrd="2" destOrd="0" presId="urn:microsoft.com/office/officeart/2005/8/layout/orgChart1"/>
    <dgm:cxn modelId="{63DAA8E3-4122-4C7B-9E11-234F2C1EB628}" type="presParOf" srcId="{CDFE5A35-423D-4242-9754-286723EBAFF7}" destId="{360FAD38-A7CE-4CE2-A18A-B8260F680C7E}" srcOrd="3" destOrd="0" presId="urn:microsoft.com/office/officeart/2005/8/layout/orgChart1"/>
    <dgm:cxn modelId="{5221EB1F-F149-4C37-B5B0-C6E790620B28}" type="presParOf" srcId="{360FAD38-A7CE-4CE2-A18A-B8260F680C7E}" destId="{F6B6727A-459C-4424-AF46-A6037263727A}" srcOrd="0" destOrd="0" presId="urn:microsoft.com/office/officeart/2005/8/layout/orgChart1"/>
    <dgm:cxn modelId="{D78D54DA-817B-4AF3-AAFB-A8D7F81E5AC5}" type="presParOf" srcId="{F6B6727A-459C-4424-AF46-A6037263727A}" destId="{7AC7C922-49D6-493C-A5B4-73356047ABFC}" srcOrd="0" destOrd="0" presId="urn:microsoft.com/office/officeart/2005/8/layout/orgChart1"/>
    <dgm:cxn modelId="{8F6540FA-1D5A-4E89-B9CD-806EDFDD7395}" type="presParOf" srcId="{F6B6727A-459C-4424-AF46-A6037263727A}" destId="{8AD57EFA-81DC-4FD9-BF06-E875E25ABB06}" srcOrd="1" destOrd="0" presId="urn:microsoft.com/office/officeart/2005/8/layout/orgChart1"/>
    <dgm:cxn modelId="{F7FC4150-8623-4EF3-9B3A-482A9DDF4F5B}" type="presParOf" srcId="{360FAD38-A7CE-4CE2-A18A-B8260F680C7E}" destId="{FFE3703C-B1D7-4646-B73A-F11FD8DF95BA}" srcOrd="1" destOrd="0" presId="urn:microsoft.com/office/officeart/2005/8/layout/orgChart1"/>
    <dgm:cxn modelId="{9FFD5D13-4C60-4BFA-B028-63B9876EE956}" type="presParOf" srcId="{360FAD38-A7CE-4CE2-A18A-B8260F680C7E}" destId="{35106B00-C884-4711-ADD8-89985AF7ACB1}" srcOrd="2" destOrd="0" presId="urn:microsoft.com/office/officeart/2005/8/layout/orgChart1"/>
    <dgm:cxn modelId="{C6B6EDC4-9A20-49E5-9404-B4F61D51462C}" type="presParOf" srcId="{BF6BB9BF-BEEB-410E-9B00-B85E4B051DA9}" destId="{0A4D7948-86D9-42B5-921F-A9DBD0F67C34}" srcOrd="2" destOrd="0" presId="urn:microsoft.com/office/officeart/2005/8/layout/orgChart1"/>
    <dgm:cxn modelId="{7E3D9224-1357-4658-89F7-3471872602FF}" type="presParOf" srcId="{4776EEDA-C5E4-4378-A15C-0BBEE429DC04}" destId="{04E36949-425F-4608-9785-49CE0160E40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CF2DA5-1141-443A-B705-CEE10176BE86}"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534AA402-7FE6-4613-8EDA-A90C8862A450}">
      <dgm:prSet/>
      <dgm:spPr/>
      <dgm:t>
        <a:bodyPr/>
        <a:lstStyle/>
        <a:p>
          <a:pPr>
            <a:lnSpc>
              <a:spcPct val="100000"/>
            </a:lnSpc>
          </a:pPr>
          <a:r>
            <a:rPr lang="en-IN" u="sng"/>
            <a:t>Short Technical Report</a:t>
          </a:r>
          <a:r>
            <a:rPr lang="en-IN"/>
            <a:t>: The short technical report covers the same items as long technical report, but in an abbreviated form. The methodology is included as part of the introduction and takes no more than a few paragraphs. Most of the emphasis is placed on the findings and conclusions. </a:t>
          </a:r>
          <a:endParaRPr lang="en-US"/>
        </a:p>
      </dgm:t>
    </dgm:pt>
    <dgm:pt modelId="{A93BD1CD-615D-4283-AA04-71BD1A9C72B3}" type="parTrans" cxnId="{DC6C8F69-6790-4E06-969E-E2CC191D8D1C}">
      <dgm:prSet/>
      <dgm:spPr/>
      <dgm:t>
        <a:bodyPr/>
        <a:lstStyle/>
        <a:p>
          <a:endParaRPr lang="en-US"/>
        </a:p>
      </dgm:t>
    </dgm:pt>
    <dgm:pt modelId="{20F75A07-1BB8-4668-AC33-2C5648CB50EB}" type="sibTrans" cxnId="{DC6C8F69-6790-4E06-969E-E2CC191D8D1C}">
      <dgm:prSet/>
      <dgm:spPr/>
      <dgm:t>
        <a:bodyPr/>
        <a:lstStyle/>
        <a:p>
          <a:endParaRPr lang="en-US"/>
        </a:p>
      </dgm:t>
    </dgm:pt>
    <dgm:pt modelId="{5D170258-7B9A-4D33-AB01-457BC24E85C4}">
      <dgm:prSet/>
      <dgm:spPr/>
      <dgm:t>
        <a:bodyPr/>
        <a:lstStyle/>
        <a:p>
          <a:pPr>
            <a:lnSpc>
              <a:spcPct val="100000"/>
            </a:lnSpc>
          </a:pPr>
          <a:r>
            <a:rPr lang="en-IN" u="sng"/>
            <a:t>Memo/ letter</a:t>
          </a:r>
          <a:r>
            <a:rPr lang="en-IN"/>
            <a:t>: The memo or letter format covers only the minimum: What the problem is and what the research conclusions are. </a:t>
          </a:r>
          <a:endParaRPr lang="en-US"/>
        </a:p>
      </dgm:t>
    </dgm:pt>
    <dgm:pt modelId="{C8982393-B169-46B8-AF03-25D1D25AFDC9}" type="parTrans" cxnId="{AE7A5382-89BF-41C3-9CCF-A4EDD471C3A0}">
      <dgm:prSet/>
      <dgm:spPr/>
      <dgm:t>
        <a:bodyPr/>
        <a:lstStyle/>
        <a:p>
          <a:endParaRPr lang="en-US"/>
        </a:p>
      </dgm:t>
    </dgm:pt>
    <dgm:pt modelId="{2CB6AA7B-0AB6-4BA0-ADAE-E81725ECE49B}" type="sibTrans" cxnId="{AE7A5382-89BF-41C3-9CCF-A4EDD471C3A0}">
      <dgm:prSet/>
      <dgm:spPr/>
      <dgm:t>
        <a:bodyPr/>
        <a:lstStyle/>
        <a:p>
          <a:endParaRPr lang="en-US"/>
        </a:p>
      </dgm:t>
    </dgm:pt>
    <dgm:pt modelId="{4D82F5A9-4A97-4CD6-863C-032B867C4E63}" type="pres">
      <dgm:prSet presAssocID="{85CF2DA5-1141-443A-B705-CEE10176BE86}" presName="root" presStyleCnt="0">
        <dgm:presLayoutVars>
          <dgm:dir/>
          <dgm:resizeHandles val="exact"/>
        </dgm:presLayoutVars>
      </dgm:prSet>
      <dgm:spPr/>
    </dgm:pt>
    <dgm:pt modelId="{F682D063-E167-4D8E-813C-55C9546E51F0}" type="pres">
      <dgm:prSet presAssocID="{534AA402-7FE6-4613-8EDA-A90C8862A450}" presName="compNode" presStyleCnt="0"/>
      <dgm:spPr/>
    </dgm:pt>
    <dgm:pt modelId="{387CF7CB-137F-4876-8B73-B710DCD09C54}" type="pres">
      <dgm:prSet presAssocID="{534AA402-7FE6-4613-8EDA-A90C8862A450}" presName="bgRect" presStyleLbl="bgShp" presStyleIdx="0" presStyleCnt="2"/>
      <dgm:spPr/>
    </dgm:pt>
    <dgm:pt modelId="{AA19ADD3-1E30-4299-BB34-0E009FCC2219}" type="pres">
      <dgm:prSet presAssocID="{534AA402-7FE6-4613-8EDA-A90C8862A45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Document"/>
        </a:ext>
      </dgm:extLst>
    </dgm:pt>
    <dgm:pt modelId="{F12B52B3-0CB0-4C40-9855-C21DB3AAD2E9}" type="pres">
      <dgm:prSet presAssocID="{534AA402-7FE6-4613-8EDA-A90C8862A450}" presName="spaceRect" presStyleCnt="0"/>
      <dgm:spPr/>
    </dgm:pt>
    <dgm:pt modelId="{98A98BCF-A14C-475F-BF70-78E156CC6C80}" type="pres">
      <dgm:prSet presAssocID="{534AA402-7FE6-4613-8EDA-A90C8862A450}" presName="parTx" presStyleLbl="revTx" presStyleIdx="0" presStyleCnt="2">
        <dgm:presLayoutVars>
          <dgm:chMax val="0"/>
          <dgm:chPref val="0"/>
        </dgm:presLayoutVars>
      </dgm:prSet>
      <dgm:spPr/>
    </dgm:pt>
    <dgm:pt modelId="{A0D3CD72-E1DE-4B05-9EA6-197A364D7E71}" type="pres">
      <dgm:prSet presAssocID="{20F75A07-1BB8-4668-AC33-2C5648CB50EB}" presName="sibTrans" presStyleCnt="0"/>
      <dgm:spPr/>
    </dgm:pt>
    <dgm:pt modelId="{D646652D-707E-42A8-977A-550F64D35C49}" type="pres">
      <dgm:prSet presAssocID="{5D170258-7B9A-4D33-AB01-457BC24E85C4}" presName="compNode" presStyleCnt="0"/>
      <dgm:spPr/>
    </dgm:pt>
    <dgm:pt modelId="{85DA3492-B697-42C8-A327-D73C60793121}" type="pres">
      <dgm:prSet presAssocID="{5D170258-7B9A-4D33-AB01-457BC24E85C4}" presName="bgRect" presStyleLbl="bgShp" presStyleIdx="1" presStyleCnt="2"/>
      <dgm:spPr/>
    </dgm:pt>
    <dgm:pt modelId="{C08A4D64-3ACE-4D4C-A369-311E44A619C8}" type="pres">
      <dgm:prSet presAssocID="{5D170258-7B9A-4D33-AB01-457BC24E85C4}"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Open envelope"/>
        </a:ext>
      </dgm:extLst>
    </dgm:pt>
    <dgm:pt modelId="{2C3EC0DC-E9D7-4055-B8FC-27BD3F6C24E9}" type="pres">
      <dgm:prSet presAssocID="{5D170258-7B9A-4D33-AB01-457BC24E85C4}" presName="spaceRect" presStyleCnt="0"/>
      <dgm:spPr/>
    </dgm:pt>
    <dgm:pt modelId="{DE464F8D-29D6-434E-852F-AAE0C309F42D}" type="pres">
      <dgm:prSet presAssocID="{5D170258-7B9A-4D33-AB01-457BC24E85C4}" presName="parTx" presStyleLbl="revTx" presStyleIdx="1" presStyleCnt="2">
        <dgm:presLayoutVars>
          <dgm:chMax val="0"/>
          <dgm:chPref val="0"/>
        </dgm:presLayoutVars>
      </dgm:prSet>
      <dgm:spPr/>
    </dgm:pt>
  </dgm:ptLst>
  <dgm:cxnLst>
    <dgm:cxn modelId="{A34E2021-322D-4BA0-AA24-6610B764413E}" type="presOf" srcId="{534AA402-7FE6-4613-8EDA-A90C8862A450}" destId="{98A98BCF-A14C-475F-BF70-78E156CC6C80}" srcOrd="0" destOrd="0" presId="urn:microsoft.com/office/officeart/2018/2/layout/IconVerticalSolidList"/>
    <dgm:cxn modelId="{DC6C8F69-6790-4E06-969E-E2CC191D8D1C}" srcId="{85CF2DA5-1141-443A-B705-CEE10176BE86}" destId="{534AA402-7FE6-4613-8EDA-A90C8862A450}" srcOrd="0" destOrd="0" parTransId="{A93BD1CD-615D-4283-AA04-71BD1A9C72B3}" sibTransId="{20F75A07-1BB8-4668-AC33-2C5648CB50EB}"/>
    <dgm:cxn modelId="{AE7A5382-89BF-41C3-9CCF-A4EDD471C3A0}" srcId="{85CF2DA5-1141-443A-B705-CEE10176BE86}" destId="{5D170258-7B9A-4D33-AB01-457BC24E85C4}" srcOrd="1" destOrd="0" parTransId="{C8982393-B169-46B8-AF03-25D1D25AFDC9}" sibTransId="{2CB6AA7B-0AB6-4BA0-ADAE-E81725ECE49B}"/>
    <dgm:cxn modelId="{355C6A8D-5263-425C-A095-EDD5C323AEF0}" type="presOf" srcId="{85CF2DA5-1141-443A-B705-CEE10176BE86}" destId="{4D82F5A9-4A97-4CD6-863C-032B867C4E63}" srcOrd="0" destOrd="0" presId="urn:microsoft.com/office/officeart/2018/2/layout/IconVerticalSolidList"/>
    <dgm:cxn modelId="{FBEB33E8-B342-4167-A1AE-284B4B028991}" type="presOf" srcId="{5D170258-7B9A-4D33-AB01-457BC24E85C4}" destId="{DE464F8D-29D6-434E-852F-AAE0C309F42D}" srcOrd="0" destOrd="0" presId="urn:microsoft.com/office/officeart/2018/2/layout/IconVerticalSolidList"/>
    <dgm:cxn modelId="{BB7A7144-F9FE-4D86-A472-C125D22E32C1}" type="presParOf" srcId="{4D82F5A9-4A97-4CD6-863C-032B867C4E63}" destId="{F682D063-E167-4D8E-813C-55C9546E51F0}" srcOrd="0" destOrd="0" presId="urn:microsoft.com/office/officeart/2018/2/layout/IconVerticalSolidList"/>
    <dgm:cxn modelId="{3A6B1888-6477-43AD-A995-3AEA94F2C820}" type="presParOf" srcId="{F682D063-E167-4D8E-813C-55C9546E51F0}" destId="{387CF7CB-137F-4876-8B73-B710DCD09C54}" srcOrd="0" destOrd="0" presId="urn:microsoft.com/office/officeart/2018/2/layout/IconVerticalSolidList"/>
    <dgm:cxn modelId="{1551B305-FF5A-4BA5-ACBA-3DF206D71008}" type="presParOf" srcId="{F682D063-E167-4D8E-813C-55C9546E51F0}" destId="{AA19ADD3-1E30-4299-BB34-0E009FCC2219}" srcOrd="1" destOrd="0" presId="urn:microsoft.com/office/officeart/2018/2/layout/IconVerticalSolidList"/>
    <dgm:cxn modelId="{89E043EF-35CE-4DF8-A470-E880322C0C8E}" type="presParOf" srcId="{F682D063-E167-4D8E-813C-55C9546E51F0}" destId="{F12B52B3-0CB0-4C40-9855-C21DB3AAD2E9}" srcOrd="2" destOrd="0" presId="urn:microsoft.com/office/officeart/2018/2/layout/IconVerticalSolidList"/>
    <dgm:cxn modelId="{7CF0D2FB-1B72-4779-8C3C-65BC6ADCFE46}" type="presParOf" srcId="{F682D063-E167-4D8E-813C-55C9546E51F0}" destId="{98A98BCF-A14C-475F-BF70-78E156CC6C80}" srcOrd="3" destOrd="0" presId="urn:microsoft.com/office/officeart/2018/2/layout/IconVerticalSolidList"/>
    <dgm:cxn modelId="{876A76B3-5A08-4384-8BFF-861F42AB131C}" type="presParOf" srcId="{4D82F5A9-4A97-4CD6-863C-032B867C4E63}" destId="{A0D3CD72-E1DE-4B05-9EA6-197A364D7E71}" srcOrd="1" destOrd="0" presId="urn:microsoft.com/office/officeart/2018/2/layout/IconVerticalSolidList"/>
    <dgm:cxn modelId="{98051B46-0CB8-4FCB-9C6E-FD942EF45EF4}" type="presParOf" srcId="{4D82F5A9-4A97-4CD6-863C-032B867C4E63}" destId="{D646652D-707E-42A8-977A-550F64D35C49}" srcOrd="2" destOrd="0" presId="urn:microsoft.com/office/officeart/2018/2/layout/IconVerticalSolidList"/>
    <dgm:cxn modelId="{5042CFC3-54B9-4494-A324-82A00531F37A}" type="presParOf" srcId="{D646652D-707E-42A8-977A-550F64D35C49}" destId="{85DA3492-B697-42C8-A327-D73C60793121}" srcOrd="0" destOrd="0" presId="urn:microsoft.com/office/officeart/2018/2/layout/IconVerticalSolidList"/>
    <dgm:cxn modelId="{F69AF1DC-E1DD-4D2E-92AF-4366A6AE2C06}" type="presParOf" srcId="{D646652D-707E-42A8-977A-550F64D35C49}" destId="{C08A4D64-3ACE-4D4C-A369-311E44A619C8}" srcOrd="1" destOrd="0" presId="urn:microsoft.com/office/officeart/2018/2/layout/IconVerticalSolidList"/>
    <dgm:cxn modelId="{DA286ABD-11FF-4BCA-87B6-E9263B343A1C}" type="presParOf" srcId="{D646652D-707E-42A8-977A-550F64D35C49}" destId="{2C3EC0DC-E9D7-4055-B8FC-27BD3F6C24E9}" srcOrd="2" destOrd="0" presId="urn:microsoft.com/office/officeart/2018/2/layout/IconVerticalSolidList"/>
    <dgm:cxn modelId="{05C83CEF-09E0-48B9-BC2A-255B1B503C4B}" type="presParOf" srcId="{D646652D-707E-42A8-977A-550F64D35C49}" destId="{DE464F8D-29D6-434E-852F-AAE0C309F42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386110-4CBF-49E8-936A-A949581047ED}">
      <dsp:nvSpPr>
        <dsp:cNvPr id="0" name=""/>
        <dsp:cNvSpPr/>
      </dsp:nvSpPr>
      <dsp:spPr>
        <a:xfrm>
          <a:off x="6295077" y="2016548"/>
          <a:ext cx="891725" cy="1863250"/>
        </a:xfrm>
        <a:custGeom>
          <a:avLst/>
          <a:gdLst/>
          <a:ahLst/>
          <a:cxnLst/>
          <a:rect l="0" t="0" r="0" b="0"/>
          <a:pathLst>
            <a:path>
              <a:moveTo>
                <a:pt x="0" y="0"/>
              </a:moveTo>
              <a:lnTo>
                <a:pt x="0" y="1863250"/>
              </a:lnTo>
              <a:lnTo>
                <a:pt x="891725" y="186325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C61F219-DCA8-4AA1-9183-1CFC66914103}">
      <dsp:nvSpPr>
        <dsp:cNvPr id="0" name=""/>
        <dsp:cNvSpPr/>
      </dsp:nvSpPr>
      <dsp:spPr>
        <a:xfrm>
          <a:off x="6295077" y="2016548"/>
          <a:ext cx="863728" cy="671182"/>
        </a:xfrm>
        <a:custGeom>
          <a:avLst/>
          <a:gdLst/>
          <a:ahLst/>
          <a:cxnLst/>
          <a:rect l="0" t="0" r="0" b="0"/>
          <a:pathLst>
            <a:path>
              <a:moveTo>
                <a:pt x="0" y="0"/>
              </a:moveTo>
              <a:lnTo>
                <a:pt x="0" y="671182"/>
              </a:lnTo>
              <a:lnTo>
                <a:pt x="863728" y="67118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BC25C74-3B52-4314-96E0-15F9C1CED60B}">
      <dsp:nvSpPr>
        <dsp:cNvPr id="0" name=""/>
        <dsp:cNvSpPr/>
      </dsp:nvSpPr>
      <dsp:spPr>
        <a:xfrm>
          <a:off x="5051213" y="828726"/>
          <a:ext cx="1904939" cy="361476"/>
        </a:xfrm>
        <a:custGeom>
          <a:avLst/>
          <a:gdLst/>
          <a:ahLst/>
          <a:cxnLst/>
          <a:rect l="0" t="0" r="0" b="0"/>
          <a:pathLst>
            <a:path>
              <a:moveTo>
                <a:pt x="0" y="0"/>
              </a:moveTo>
              <a:lnTo>
                <a:pt x="0" y="187943"/>
              </a:lnTo>
              <a:lnTo>
                <a:pt x="1904939" y="187943"/>
              </a:lnTo>
              <a:lnTo>
                <a:pt x="1904939" y="36147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9832C0E-01E9-49F4-A75E-CECB2DACA4E4}">
      <dsp:nvSpPr>
        <dsp:cNvPr id="0" name=""/>
        <dsp:cNvSpPr/>
      </dsp:nvSpPr>
      <dsp:spPr>
        <a:xfrm>
          <a:off x="2475860" y="2016548"/>
          <a:ext cx="1162303" cy="1919235"/>
        </a:xfrm>
        <a:custGeom>
          <a:avLst/>
          <a:gdLst/>
          <a:ahLst/>
          <a:cxnLst/>
          <a:rect l="0" t="0" r="0" b="0"/>
          <a:pathLst>
            <a:path>
              <a:moveTo>
                <a:pt x="0" y="0"/>
              </a:moveTo>
              <a:lnTo>
                <a:pt x="0" y="1919235"/>
              </a:lnTo>
              <a:lnTo>
                <a:pt x="1162303" y="191923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66ABDE-6037-497C-A33E-D2DD84E74BB9}">
      <dsp:nvSpPr>
        <dsp:cNvPr id="0" name=""/>
        <dsp:cNvSpPr/>
      </dsp:nvSpPr>
      <dsp:spPr>
        <a:xfrm>
          <a:off x="2475860" y="2016548"/>
          <a:ext cx="1162303" cy="745825"/>
        </a:xfrm>
        <a:custGeom>
          <a:avLst/>
          <a:gdLst/>
          <a:ahLst/>
          <a:cxnLst/>
          <a:rect l="0" t="0" r="0" b="0"/>
          <a:pathLst>
            <a:path>
              <a:moveTo>
                <a:pt x="0" y="0"/>
              </a:moveTo>
              <a:lnTo>
                <a:pt x="0" y="745825"/>
              </a:lnTo>
              <a:lnTo>
                <a:pt x="1162303" y="74582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C337A8-1A71-468A-B85B-32315F0811FD}">
      <dsp:nvSpPr>
        <dsp:cNvPr id="0" name=""/>
        <dsp:cNvSpPr/>
      </dsp:nvSpPr>
      <dsp:spPr>
        <a:xfrm>
          <a:off x="3136936" y="828726"/>
          <a:ext cx="1914277" cy="361476"/>
        </a:xfrm>
        <a:custGeom>
          <a:avLst/>
          <a:gdLst/>
          <a:ahLst/>
          <a:cxnLst/>
          <a:rect l="0" t="0" r="0" b="0"/>
          <a:pathLst>
            <a:path>
              <a:moveTo>
                <a:pt x="1914277" y="0"/>
              </a:moveTo>
              <a:lnTo>
                <a:pt x="1914277" y="187943"/>
              </a:lnTo>
              <a:lnTo>
                <a:pt x="0" y="187943"/>
              </a:lnTo>
              <a:lnTo>
                <a:pt x="0" y="36147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B3F5608-AD73-4DA9-BDE8-EA7D264F67B5}">
      <dsp:nvSpPr>
        <dsp:cNvPr id="0" name=""/>
        <dsp:cNvSpPr/>
      </dsp:nvSpPr>
      <dsp:spPr>
        <a:xfrm>
          <a:off x="4224868" y="2381"/>
          <a:ext cx="1652689" cy="82634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IN" sz="2300" kern="1200" dirty="0"/>
            <a:t>Report</a:t>
          </a:r>
        </a:p>
      </dsp:txBody>
      <dsp:txXfrm>
        <a:off x="4224868" y="2381"/>
        <a:ext cx="1652689" cy="826344"/>
      </dsp:txXfrm>
    </dsp:sp>
    <dsp:sp modelId="{48E6E71E-D74C-4AD7-93B0-96E593476972}">
      <dsp:nvSpPr>
        <dsp:cNvPr id="0" name=""/>
        <dsp:cNvSpPr/>
      </dsp:nvSpPr>
      <dsp:spPr>
        <a:xfrm>
          <a:off x="2310591" y="1190203"/>
          <a:ext cx="1652689" cy="82634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IN" sz="2300" kern="1200" dirty="0"/>
            <a:t>Short Report</a:t>
          </a:r>
        </a:p>
      </dsp:txBody>
      <dsp:txXfrm>
        <a:off x="2310591" y="1190203"/>
        <a:ext cx="1652689" cy="826344"/>
      </dsp:txXfrm>
    </dsp:sp>
    <dsp:sp modelId="{39736187-07A3-4E92-8AD2-9787A34DDB7E}">
      <dsp:nvSpPr>
        <dsp:cNvPr id="0" name=""/>
        <dsp:cNvSpPr/>
      </dsp:nvSpPr>
      <dsp:spPr>
        <a:xfrm>
          <a:off x="3638163" y="2349201"/>
          <a:ext cx="1652689" cy="82634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IN" sz="2300" kern="1200" dirty="0"/>
            <a:t>Memo or Letter</a:t>
          </a:r>
        </a:p>
      </dsp:txBody>
      <dsp:txXfrm>
        <a:off x="3638163" y="2349201"/>
        <a:ext cx="1652689" cy="826344"/>
      </dsp:txXfrm>
    </dsp:sp>
    <dsp:sp modelId="{CDCBB143-8DA6-4D61-9CF3-9D513F9CE5EA}">
      <dsp:nvSpPr>
        <dsp:cNvPr id="0" name=""/>
        <dsp:cNvSpPr/>
      </dsp:nvSpPr>
      <dsp:spPr>
        <a:xfrm>
          <a:off x="3638163" y="3522611"/>
          <a:ext cx="1652689" cy="82634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IN" sz="2300" kern="1200" dirty="0"/>
            <a:t>Short Technical</a:t>
          </a:r>
        </a:p>
      </dsp:txBody>
      <dsp:txXfrm>
        <a:off x="3638163" y="3522611"/>
        <a:ext cx="1652689" cy="826344"/>
      </dsp:txXfrm>
    </dsp:sp>
    <dsp:sp modelId="{64A5E454-D957-459E-A31F-73EC781CE2EE}">
      <dsp:nvSpPr>
        <dsp:cNvPr id="0" name=""/>
        <dsp:cNvSpPr/>
      </dsp:nvSpPr>
      <dsp:spPr>
        <a:xfrm>
          <a:off x="6129808" y="1190203"/>
          <a:ext cx="1652689" cy="82634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IN" sz="2300" kern="1200" dirty="0"/>
            <a:t>Long Report</a:t>
          </a:r>
        </a:p>
      </dsp:txBody>
      <dsp:txXfrm>
        <a:off x="6129808" y="1190203"/>
        <a:ext cx="1652689" cy="826344"/>
      </dsp:txXfrm>
    </dsp:sp>
    <dsp:sp modelId="{D581B8CD-130E-4EB2-81E6-FF6434170E86}">
      <dsp:nvSpPr>
        <dsp:cNvPr id="0" name=""/>
        <dsp:cNvSpPr/>
      </dsp:nvSpPr>
      <dsp:spPr>
        <a:xfrm>
          <a:off x="7158806" y="2274557"/>
          <a:ext cx="1652689" cy="82634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IN" sz="2300" kern="1200" dirty="0"/>
            <a:t>Management</a:t>
          </a:r>
        </a:p>
      </dsp:txBody>
      <dsp:txXfrm>
        <a:off x="7158806" y="2274557"/>
        <a:ext cx="1652689" cy="826344"/>
      </dsp:txXfrm>
    </dsp:sp>
    <dsp:sp modelId="{7AC7C922-49D6-493C-A5B4-73356047ABFC}">
      <dsp:nvSpPr>
        <dsp:cNvPr id="0" name=""/>
        <dsp:cNvSpPr/>
      </dsp:nvSpPr>
      <dsp:spPr>
        <a:xfrm>
          <a:off x="7186803" y="3466626"/>
          <a:ext cx="1652689" cy="82634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IN" sz="2300" kern="1200" dirty="0"/>
            <a:t>Technical</a:t>
          </a:r>
        </a:p>
      </dsp:txBody>
      <dsp:txXfrm>
        <a:off x="7186803" y="3466626"/>
        <a:ext cx="1652689" cy="8263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7CF7CB-137F-4876-8B73-B710DCD09C54}">
      <dsp:nvSpPr>
        <dsp:cNvPr id="0" name=""/>
        <dsp:cNvSpPr/>
      </dsp:nvSpPr>
      <dsp:spPr>
        <a:xfrm>
          <a:off x="0" y="707092"/>
          <a:ext cx="10515600" cy="130540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19ADD3-1E30-4299-BB34-0E009FCC2219}">
      <dsp:nvSpPr>
        <dsp:cNvPr id="0" name=""/>
        <dsp:cNvSpPr/>
      </dsp:nvSpPr>
      <dsp:spPr>
        <a:xfrm>
          <a:off x="394883" y="1000807"/>
          <a:ext cx="717970" cy="7179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A98BCF-A14C-475F-BF70-78E156CC6C80}">
      <dsp:nvSpPr>
        <dsp:cNvPr id="0" name=""/>
        <dsp:cNvSpPr/>
      </dsp:nvSpPr>
      <dsp:spPr>
        <a:xfrm>
          <a:off x="1507738" y="707092"/>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755650">
            <a:lnSpc>
              <a:spcPct val="100000"/>
            </a:lnSpc>
            <a:spcBef>
              <a:spcPct val="0"/>
            </a:spcBef>
            <a:spcAft>
              <a:spcPct val="35000"/>
            </a:spcAft>
            <a:buNone/>
          </a:pPr>
          <a:r>
            <a:rPr lang="en-IN" sz="1700" u="sng" kern="1200"/>
            <a:t>Short Technical Report</a:t>
          </a:r>
          <a:r>
            <a:rPr lang="en-IN" sz="1700" kern="1200"/>
            <a:t>: The short technical report covers the same items as long technical report, but in an abbreviated form. The methodology is included as part of the introduction and takes no more than a few paragraphs. Most of the emphasis is placed on the findings and conclusions. </a:t>
          </a:r>
          <a:endParaRPr lang="en-US" sz="1700" kern="1200"/>
        </a:p>
      </dsp:txBody>
      <dsp:txXfrm>
        <a:off x="1507738" y="707092"/>
        <a:ext cx="9007861" cy="1305401"/>
      </dsp:txXfrm>
    </dsp:sp>
    <dsp:sp modelId="{85DA3492-B697-42C8-A327-D73C60793121}">
      <dsp:nvSpPr>
        <dsp:cNvPr id="0" name=""/>
        <dsp:cNvSpPr/>
      </dsp:nvSpPr>
      <dsp:spPr>
        <a:xfrm>
          <a:off x="0" y="2338844"/>
          <a:ext cx="10515600" cy="130540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8A4D64-3ACE-4D4C-A369-311E44A619C8}">
      <dsp:nvSpPr>
        <dsp:cNvPr id="0" name=""/>
        <dsp:cNvSpPr/>
      </dsp:nvSpPr>
      <dsp:spPr>
        <a:xfrm>
          <a:off x="394883" y="2632559"/>
          <a:ext cx="717970" cy="7179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E464F8D-29D6-434E-852F-AAE0C309F42D}">
      <dsp:nvSpPr>
        <dsp:cNvPr id="0" name=""/>
        <dsp:cNvSpPr/>
      </dsp:nvSpPr>
      <dsp:spPr>
        <a:xfrm>
          <a:off x="1507738" y="2338844"/>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755650">
            <a:lnSpc>
              <a:spcPct val="100000"/>
            </a:lnSpc>
            <a:spcBef>
              <a:spcPct val="0"/>
            </a:spcBef>
            <a:spcAft>
              <a:spcPct val="35000"/>
            </a:spcAft>
            <a:buNone/>
          </a:pPr>
          <a:r>
            <a:rPr lang="en-IN" sz="1700" u="sng" kern="1200"/>
            <a:t>Memo/ letter</a:t>
          </a:r>
          <a:r>
            <a:rPr lang="en-IN" sz="1700" kern="1200"/>
            <a:t>: The memo or letter format covers only the minimum: What the problem is and what the research conclusions are. </a:t>
          </a:r>
          <a:endParaRPr lang="en-US" sz="1700" kern="1200"/>
        </a:p>
      </dsp:txBody>
      <dsp:txXfrm>
        <a:off x="1507738" y="2338844"/>
        <a:ext cx="9007861" cy="130540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00783-5D77-F6F2-FD80-85DE593D89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8442F787-B86E-3928-EE91-DE263A8C63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BF8B97D1-A58B-3F20-EBD5-5B73F5F6D176}"/>
              </a:ext>
            </a:extLst>
          </p:cNvPr>
          <p:cNvSpPr>
            <a:spLocks noGrp="1"/>
          </p:cNvSpPr>
          <p:nvPr>
            <p:ph type="dt" sz="half" idx="10"/>
          </p:nvPr>
        </p:nvSpPr>
        <p:spPr/>
        <p:txBody>
          <a:bodyPr/>
          <a:lstStyle/>
          <a:p>
            <a:fld id="{31B0A03D-A103-476A-9FD4-AE3EA3169973}" type="datetimeFigureOut">
              <a:rPr lang="en-IN" smtClean="0"/>
              <a:t>22-03-2023</a:t>
            </a:fld>
            <a:endParaRPr lang="en-IN"/>
          </a:p>
        </p:txBody>
      </p:sp>
      <p:sp>
        <p:nvSpPr>
          <p:cNvPr id="5" name="Footer Placeholder 4">
            <a:extLst>
              <a:ext uri="{FF2B5EF4-FFF2-40B4-BE49-F238E27FC236}">
                <a16:creationId xmlns:a16="http://schemas.microsoft.com/office/drawing/2014/main" id="{34D34224-AADC-5E09-EFFC-755E5BF4AA1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D449A46-771D-0C91-EEFB-52C68944BCC9}"/>
              </a:ext>
            </a:extLst>
          </p:cNvPr>
          <p:cNvSpPr>
            <a:spLocks noGrp="1"/>
          </p:cNvSpPr>
          <p:nvPr>
            <p:ph type="sldNum" sz="quarter" idx="12"/>
          </p:nvPr>
        </p:nvSpPr>
        <p:spPr/>
        <p:txBody>
          <a:bodyPr/>
          <a:lstStyle/>
          <a:p>
            <a:fld id="{DC8F050C-3DC8-430D-81DE-67FC10844D7C}" type="slidenum">
              <a:rPr lang="en-IN" smtClean="0"/>
              <a:t>‹#›</a:t>
            </a:fld>
            <a:endParaRPr lang="en-IN"/>
          </a:p>
        </p:txBody>
      </p:sp>
    </p:spTree>
    <p:extLst>
      <p:ext uri="{BB962C8B-B14F-4D97-AF65-F5344CB8AC3E}">
        <p14:creationId xmlns:p14="http://schemas.microsoft.com/office/powerpoint/2010/main" val="1403026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F172D-58B7-9E49-C62B-B5ED0B45FC7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46C4FCD-7388-C67C-DBEF-20B933B570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EFDEBE6-6B30-46E5-9819-9F76275B729E}"/>
              </a:ext>
            </a:extLst>
          </p:cNvPr>
          <p:cNvSpPr>
            <a:spLocks noGrp="1"/>
          </p:cNvSpPr>
          <p:nvPr>
            <p:ph type="dt" sz="half" idx="10"/>
          </p:nvPr>
        </p:nvSpPr>
        <p:spPr/>
        <p:txBody>
          <a:bodyPr/>
          <a:lstStyle/>
          <a:p>
            <a:fld id="{31B0A03D-A103-476A-9FD4-AE3EA3169973}" type="datetimeFigureOut">
              <a:rPr lang="en-IN" smtClean="0"/>
              <a:t>22-03-2023</a:t>
            </a:fld>
            <a:endParaRPr lang="en-IN"/>
          </a:p>
        </p:txBody>
      </p:sp>
      <p:sp>
        <p:nvSpPr>
          <p:cNvPr id="5" name="Footer Placeholder 4">
            <a:extLst>
              <a:ext uri="{FF2B5EF4-FFF2-40B4-BE49-F238E27FC236}">
                <a16:creationId xmlns:a16="http://schemas.microsoft.com/office/drawing/2014/main" id="{69ADD768-6297-D738-6C33-38CA562F232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094B186-22B1-D7AF-D431-EDC46802F6E2}"/>
              </a:ext>
            </a:extLst>
          </p:cNvPr>
          <p:cNvSpPr>
            <a:spLocks noGrp="1"/>
          </p:cNvSpPr>
          <p:nvPr>
            <p:ph type="sldNum" sz="quarter" idx="12"/>
          </p:nvPr>
        </p:nvSpPr>
        <p:spPr/>
        <p:txBody>
          <a:bodyPr/>
          <a:lstStyle/>
          <a:p>
            <a:fld id="{DC8F050C-3DC8-430D-81DE-67FC10844D7C}" type="slidenum">
              <a:rPr lang="en-IN" smtClean="0"/>
              <a:t>‹#›</a:t>
            </a:fld>
            <a:endParaRPr lang="en-IN"/>
          </a:p>
        </p:txBody>
      </p:sp>
    </p:spTree>
    <p:extLst>
      <p:ext uri="{BB962C8B-B14F-4D97-AF65-F5344CB8AC3E}">
        <p14:creationId xmlns:p14="http://schemas.microsoft.com/office/powerpoint/2010/main" val="643837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77826C-CD68-D6F4-50A9-375EE2BA72C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72C03B5-B9F7-4AE1-BC47-B8F02A511DD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828BAD7-33B0-ECD6-50D7-6F253D7DAA00}"/>
              </a:ext>
            </a:extLst>
          </p:cNvPr>
          <p:cNvSpPr>
            <a:spLocks noGrp="1"/>
          </p:cNvSpPr>
          <p:nvPr>
            <p:ph type="dt" sz="half" idx="10"/>
          </p:nvPr>
        </p:nvSpPr>
        <p:spPr/>
        <p:txBody>
          <a:bodyPr/>
          <a:lstStyle/>
          <a:p>
            <a:fld id="{31B0A03D-A103-476A-9FD4-AE3EA3169973}" type="datetimeFigureOut">
              <a:rPr lang="en-IN" smtClean="0"/>
              <a:t>22-03-2023</a:t>
            </a:fld>
            <a:endParaRPr lang="en-IN"/>
          </a:p>
        </p:txBody>
      </p:sp>
      <p:sp>
        <p:nvSpPr>
          <p:cNvPr id="5" name="Footer Placeholder 4">
            <a:extLst>
              <a:ext uri="{FF2B5EF4-FFF2-40B4-BE49-F238E27FC236}">
                <a16:creationId xmlns:a16="http://schemas.microsoft.com/office/drawing/2014/main" id="{8B804FC2-52C4-A167-2F1A-314EC3A15EF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1FE6B25-E257-312E-30E7-AB5F01BFEB4A}"/>
              </a:ext>
            </a:extLst>
          </p:cNvPr>
          <p:cNvSpPr>
            <a:spLocks noGrp="1"/>
          </p:cNvSpPr>
          <p:nvPr>
            <p:ph type="sldNum" sz="quarter" idx="12"/>
          </p:nvPr>
        </p:nvSpPr>
        <p:spPr/>
        <p:txBody>
          <a:bodyPr/>
          <a:lstStyle/>
          <a:p>
            <a:fld id="{DC8F050C-3DC8-430D-81DE-67FC10844D7C}" type="slidenum">
              <a:rPr lang="en-IN" smtClean="0"/>
              <a:t>‹#›</a:t>
            </a:fld>
            <a:endParaRPr lang="en-IN"/>
          </a:p>
        </p:txBody>
      </p:sp>
    </p:spTree>
    <p:extLst>
      <p:ext uri="{BB962C8B-B14F-4D97-AF65-F5344CB8AC3E}">
        <p14:creationId xmlns:p14="http://schemas.microsoft.com/office/powerpoint/2010/main" val="1826145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88BFB-26FF-0EC6-664C-93110E8FBEB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E1AA1F4-9FB9-67EA-40C7-ABC1C6CD105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C7D9B54-4634-4324-A3E0-FE127923D62D}"/>
              </a:ext>
            </a:extLst>
          </p:cNvPr>
          <p:cNvSpPr>
            <a:spLocks noGrp="1"/>
          </p:cNvSpPr>
          <p:nvPr>
            <p:ph type="dt" sz="half" idx="10"/>
          </p:nvPr>
        </p:nvSpPr>
        <p:spPr/>
        <p:txBody>
          <a:bodyPr/>
          <a:lstStyle/>
          <a:p>
            <a:fld id="{31B0A03D-A103-476A-9FD4-AE3EA3169973}" type="datetimeFigureOut">
              <a:rPr lang="en-IN" smtClean="0"/>
              <a:t>22-03-2023</a:t>
            </a:fld>
            <a:endParaRPr lang="en-IN"/>
          </a:p>
        </p:txBody>
      </p:sp>
      <p:sp>
        <p:nvSpPr>
          <p:cNvPr id="5" name="Footer Placeholder 4">
            <a:extLst>
              <a:ext uri="{FF2B5EF4-FFF2-40B4-BE49-F238E27FC236}">
                <a16:creationId xmlns:a16="http://schemas.microsoft.com/office/drawing/2014/main" id="{3EC03A0E-C646-217D-950B-5F86551FB3E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26DAC8C-DF52-CF0E-EAE4-FAC032D3C72D}"/>
              </a:ext>
            </a:extLst>
          </p:cNvPr>
          <p:cNvSpPr>
            <a:spLocks noGrp="1"/>
          </p:cNvSpPr>
          <p:nvPr>
            <p:ph type="sldNum" sz="quarter" idx="12"/>
          </p:nvPr>
        </p:nvSpPr>
        <p:spPr/>
        <p:txBody>
          <a:bodyPr/>
          <a:lstStyle/>
          <a:p>
            <a:fld id="{DC8F050C-3DC8-430D-81DE-67FC10844D7C}" type="slidenum">
              <a:rPr lang="en-IN" smtClean="0"/>
              <a:t>‹#›</a:t>
            </a:fld>
            <a:endParaRPr lang="en-IN"/>
          </a:p>
        </p:txBody>
      </p:sp>
    </p:spTree>
    <p:extLst>
      <p:ext uri="{BB962C8B-B14F-4D97-AF65-F5344CB8AC3E}">
        <p14:creationId xmlns:p14="http://schemas.microsoft.com/office/powerpoint/2010/main" val="1124927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E0E5D-E52A-6CC7-D5F8-8D266C09CF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2D263C00-D9D9-4300-1E2A-545AFA15D7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8E2B67E-6C10-B6DF-CFE0-909B25937D51}"/>
              </a:ext>
            </a:extLst>
          </p:cNvPr>
          <p:cNvSpPr>
            <a:spLocks noGrp="1"/>
          </p:cNvSpPr>
          <p:nvPr>
            <p:ph type="dt" sz="half" idx="10"/>
          </p:nvPr>
        </p:nvSpPr>
        <p:spPr/>
        <p:txBody>
          <a:bodyPr/>
          <a:lstStyle/>
          <a:p>
            <a:fld id="{31B0A03D-A103-476A-9FD4-AE3EA3169973}" type="datetimeFigureOut">
              <a:rPr lang="en-IN" smtClean="0"/>
              <a:t>22-03-2023</a:t>
            </a:fld>
            <a:endParaRPr lang="en-IN"/>
          </a:p>
        </p:txBody>
      </p:sp>
      <p:sp>
        <p:nvSpPr>
          <p:cNvPr id="5" name="Footer Placeholder 4">
            <a:extLst>
              <a:ext uri="{FF2B5EF4-FFF2-40B4-BE49-F238E27FC236}">
                <a16:creationId xmlns:a16="http://schemas.microsoft.com/office/drawing/2014/main" id="{E50299D6-8562-2456-71E7-783428E5B2D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6FA3072-A25D-95FF-F6ED-4F861A31F04B}"/>
              </a:ext>
            </a:extLst>
          </p:cNvPr>
          <p:cNvSpPr>
            <a:spLocks noGrp="1"/>
          </p:cNvSpPr>
          <p:nvPr>
            <p:ph type="sldNum" sz="quarter" idx="12"/>
          </p:nvPr>
        </p:nvSpPr>
        <p:spPr/>
        <p:txBody>
          <a:bodyPr/>
          <a:lstStyle/>
          <a:p>
            <a:fld id="{DC8F050C-3DC8-430D-81DE-67FC10844D7C}" type="slidenum">
              <a:rPr lang="en-IN" smtClean="0"/>
              <a:t>‹#›</a:t>
            </a:fld>
            <a:endParaRPr lang="en-IN"/>
          </a:p>
        </p:txBody>
      </p:sp>
    </p:spTree>
    <p:extLst>
      <p:ext uri="{BB962C8B-B14F-4D97-AF65-F5344CB8AC3E}">
        <p14:creationId xmlns:p14="http://schemas.microsoft.com/office/powerpoint/2010/main" val="3324751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06504-0551-34BB-B663-B2FC5CED6C2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E7D9A88-A23A-13AF-4811-9302B0188A7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BA3FC0B3-46E2-B0CF-2290-0DD6A685A2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21D79FAA-169D-D3E3-CA01-780C750DA6B2}"/>
              </a:ext>
            </a:extLst>
          </p:cNvPr>
          <p:cNvSpPr>
            <a:spLocks noGrp="1"/>
          </p:cNvSpPr>
          <p:nvPr>
            <p:ph type="dt" sz="half" idx="10"/>
          </p:nvPr>
        </p:nvSpPr>
        <p:spPr/>
        <p:txBody>
          <a:bodyPr/>
          <a:lstStyle/>
          <a:p>
            <a:fld id="{31B0A03D-A103-476A-9FD4-AE3EA3169973}" type="datetimeFigureOut">
              <a:rPr lang="en-IN" smtClean="0"/>
              <a:t>22-03-2023</a:t>
            </a:fld>
            <a:endParaRPr lang="en-IN"/>
          </a:p>
        </p:txBody>
      </p:sp>
      <p:sp>
        <p:nvSpPr>
          <p:cNvPr id="6" name="Footer Placeholder 5">
            <a:extLst>
              <a:ext uri="{FF2B5EF4-FFF2-40B4-BE49-F238E27FC236}">
                <a16:creationId xmlns:a16="http://schemas.microsoft.com/office/drawing/2014/main" id="{24694770-1488-7EF1-FE95-046808624CF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0B8CFD4-9472-9F04-90F1-FB4B7B919938}"/>
              </a:ext>
            </a:extLst>
          </p:cNvPr>
          <p:cNvSpPr>
            <a:spLocks noGrp="1"/>
          </p:cNvSpPr>
          <p:nvPr>
            <p:ph type="sldNum" sz="quarter" idx="12"/>
          </p:nvPr>
        </p:nvSpPr>
        <p:spPr/>
        <p:txBody>
          <a:bodyPr/>
          <a:lstStyle/>
          <a:p>
            <a:fld id="{DC8F050C-3DC8-430D-81DE-67FC10844D7C}" type="slidenum">
              <a:rPr lang="en-IN" smtClean="0"/>
              <a:t>‹#›</a:t>
            </a:fld>
            <a:endParaRPr lang="en-IN"/>
          </a:p>
        </p:txBody>
      </p:sp>
    </p:spTree>
    <p:extLst>
      <p:ext uri="{BB962C8B-B14F-4D97-AF65-F5344CB8AC3E}">
        <p14:creationId xmlns:p14="http://schemas.microsoft.com/office/powerpoint/2010/main" val="111088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E218D-E5B3-EFAA-1F40-DA71F4B7A1CF}"/>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74A7F98-33C3-C3AB-2798-162B507658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CC0F76-DECF-81A7-2DC8-7CEA71F00B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ABD25C2D-978B-07DC-ABF3-EB8D7B8FF2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400844-4D41-0BA0-BD54-DF9071BE42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2D26F209-37DC-1B9E-2843-834B85B8909B}"/>
              </a:ext>
            </a:extLst>
          </p:cNvPr>
          <p:cNvSpPr>
            <a:spLocks noGrp="1"/>
          </p:cNvSpPr>
          <p:nvPr>
            <p:ph type="dt" sz="half" idx="10"/>
          </p:nvPr>
        </p:nvSpPr>
        <p:spPr/>
        <p:txBody>
          <a:bodyPr/>
          <a:lstStyle/>
          <a:p>
            <a:fld id="{31B0A03D-A103-476A-9FD4-AE3EA3169973}" type="datetimeFigureOut">
              <a:rPr lang="en-IN" smtClean="0"/>
              <a:t>22-03-2023</a:t>
            </a:fld>
            <a:endParaRPr lang="en-IN"/>
          </a:p>
        </p:txBody>
      </p:sp>
      <p:sp>
        <p:nvSpPr>
          <p:cNvPr id="8" name="Footer Placeholder 7">
            <a:extLst>
              <a:ext uri="{FF2B5EF4-FFF2-40B4-BE49-F238E27FC236}">
                <a16:creationId xmlns:a16="http://schemas.microsoft.com/office/drawing/2014/main" id="{1AB6FE46-D0F3-D533-9AB2-5924062EEBF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415E6D3A-0F80-565D-FFEA-01CCF3DD8C83}"/>
              </a:ext>
            </a:extLst>
          </p:cNvPr>
          <p:cNvSpPr>
            <a:spLocks noGrp="1"/>
          </p:cNvSpPr>
          <p:nvPr>
            <p:ph type="sldNum" sz="quarter" idx="12"/>
          </p:nvPr>
        </p:nvSpPr>
        <p:spPr/>
        <p:txBody>
          <a:bodyPr/>
          <a:lstStyle/>
          <a:p>
            <a:fld id="{DC8F050C-3DC8-430D-81DE-67FC10844D7C}" type="slidenum">
              <a:rPr lang="en-IN" smtClean="0"/>
              <a:t>‹#›</a:t>
            </a:fld>
            <a:endParaRPr lang="en-IN"/>
          </a:p>
        </p:txBody>
      </p:sp>
    </p:spTree>
    <p:extLst>
      <p:ext uri="{BB962C8B-B14F-4D97-AF65-F5344CB8AC3E}">
        <p14:creationId xmlns:p14="http://schemas.microsoft.com/office/powerpoint/2010/main" val="387673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3B450-8DFF-C850-25B3-23C16FC89D1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851627C4-5357-205B-FA16-B44AF386E547}"/>
              </a:ext>
            </a:extLst>
          </p:cNvPr>
          <p:cNvSpPr>
            <a:spLocks noGrp="1"/>
          </p:cNvSpPr>
          <p:nvPr>
            <p:ph type="dt" sz="half" idx="10"/>
          </p:nvPr>
        </p:nvSpPr>
        <p:spPr/>
        <p:txBody>
          <a:bodyPr/>
          <a:lstStyle/>
          <a:p>
            <a:fld id="{31B0A03D-A103-476A-9FD4-AE3EA3169973}" type="datetimeFigureOut">
              <a:rPr lang="en-IN" smtClean="0"/>
              <a:t>22-03-2023</a:t>
            </a:fld>
            <a:endParaRPr lang="en-IN"/>
          </a:p>
        </p:txBody>
      </p:sp>
      <p:sp>
        <p:nvSpPr>
          <p:cNvPr id="4" name="Footer Placeholder 3">
            <a:extLst>
              <a:ext uri="{FF2B5EF4-FFF2-40B4-BE49-F238E27FC236}">
                <a16:creationId xmlns:a16="http://schemas.microsoft.com/office/drawing/2014/main" id="{DCAE507C-0919-4B4D-E110-29A859DC5ED9}"/>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68056B1B-1CFF-5701-5649-29BA63455801}"/>
              </a:ext>
            </a:extLst>
          </p:cNvPr>
          <p:cNvSpPr>
            <a:spLocks noGrp="1"/>
          </p:cNvSpPr>
          <p:nvPr>
            <p:ph type="sldNum" sz="quarter" idx="12"/>
          </p:nvPr>
        </p:nvSpPr>
        <p:spPr/>
        <p:txBody>
          <a:bodyPr/>
          <a:lstStyle/>
          <a:p>
            <a:fld id="{DC8F050C-3DC8-430D-81DE-67FC10844D7C}" type="slidenum">
              <a:rPr lang="en-IN" smtClean="0"/>
              <a:t>‹#›</a:t>
            </a:fld>
            <a:endParaRPr lang="en-IN"/>
          </a:p>
        </p:txBody>
      </p:sp>
    </p:spTree>
    <p:extLst>
      <p:ext uri="{BB962C8B-B14F-4D97-AF65-F5344CB8AC3E}">
        <p14:creationId xmlns:p14="http://schemas.microsoft.com/office/powerpoint/2010/main" val="2354853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6F41A6-35C1-17A9-2593-EC128F9D70F9}"/>
              </a:ext>
            </a:extLst>
          </p:cNvPr>
          <p:cNvSpPr>
            <a:spLocks noGrp="1"/>
          </p:cNvSpPr>
          <p:nvPr>
            <p:ph type="dt" sz="half" idx="10"/>
          </p:nvPr>
        </p:nvSpPr>
        <p:spPr/>
        <p:txBody>
          <a:bodyPr/>
          <a:lstStyle/>
          <a:p>
            <a:fld id="{31B0A03D-A103-476A-9FD4-AE3EA3169973}" type="datetimeFigureOut">
              <a:rPr lang="en-IN" smtClean="0"/>
              <a:t>22-03-2023</a:t>
            </a:fld>
            <a:endParaRPr lang="en-IN"/>
          </a:p>
        </p:txBody>
      </p:sp>
      <p:sp>
        <p:nvSpPr>
          <p:cNvPr id="3" name="Footer Placeholder 2">
            <a:extLst>
              <a:ext uri="{FF2B5EF4-FFF2-40B4-BE49-F238E27FC236}">
                <a16:creationId xmlns:a16="http://schemas.microsoft.com/office/drawing/2014/main" id="{B212891E-33FE-E7CF-525C-22263AEAEABD}"/>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F4D2E3E-A65F-1625-CEB6-7A7F2410AD88}"/>
              </a:ext>
            </a:extLst>
          </p:cNvPr>
          <p:cNvSpPr>
            <a:spLocks noGrp="1"/>
          </p:cNvSpPr>
          <p:nvPr>
            <p:ph type="sldNum" sz="quarter" idx="12"/>
          </p:nvPr>
        </p:nvSpPr>
        <p:spPr/>
        <p:txBody>
          <a:bodyPr/>
          <a:lstStyle/>
          <a:p>
            <a:fld id="{DC8F050C-3DC8-430D-81DE-67FC10844D7C}" type="slidenum">
              <a:rPr lang="en-IN" smtClean="0"/>
              <a:t>‹#›</a:t>
            </a:fld>
            <a:endParaRPr lang="en-IN"/>
          </a:p>
        </p:txBody>
      </p:sp>
    </p:spTree>
    <p:extLst>
      <p:ext uri="{BB962C8B-B14F-4D97-AF65-F5344CB8AC3E}">
        <p14:creationId xmlns:p14="http://schemas.microsoft.com/office/powerpoint/2010/main" val="750215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7BF72-509A-3859-B015-E6C3BFC94D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D423E6FE-5C2B-363A-504B-FE2C939A91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55192F67-79BB-DAAF-1C20-26266F5771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2A5CAE-157B-1B37-431C-21A14B75B14D}"/>
              </a:ext>
            </a:extLst>
          </p:cNvPr>
          <p:cNvSpPr>
            <a:spLocks noGrp="1"/>
          </p:cNvSpPr>
          <p:nvPr>
            <p:ph type="dt" sz="half" idx="10"/>
          </p:nvPr>
        </p:nvSpPr>
        <p:spPr/>
        <p:txBody>
          <a:bodyPr/>
          <a:lstStyle/>
          <a:p>
            <a:fld id="{31B0A03D-A103-476A-9FD4-AE3EA3169973}" type="datetimeFigureOut">
              <a:rPr lang="en-IN" smtClean="0"/>
              <a:t>22-03-2023</a:t>
            </a:fld>
            <a:endParaRPr lang="en-IN"/>
          </a:p>
        </p:txBody>
      </p:sp>
      <p:sp>
        <p:nvSpPr>
          <p:cNvPr id="6" name="Footer Placeholder 5">
            <a:extLst>
              <a:ext uri="{FF2B5EF4-FFF2-40B4-BE49-F238E27FC236}">
                <a16:creationId xmlns:a16="http://schemas.microsoft.com/office/drawing/2014/main" id="{C13E2EAE-8AFC-655F-16FB-C3BF60ABE4E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A3834DA-07FD-65D6-F15C-157497A2ECCA}"/>
              </a:ext>
            </a:extLst>
          </p:cNvPr>
          <p:cNvSpPr>
            <a:spLocks noGrp="1"/>
          </p:cNvSpPr>
          <p:nvPr>
            <p:ph type="sldNum" sz="quarter" idx="12"/>
          </p:nvPr>
        </p:nvSpPr>
        <p:spPr/>
        <p:txBody>
          <a:bodyPr/>
          <a:lstStyle/>
          <a:p>
            <a:fld id="{DC8F050C-3DC8-430D-81DE-67FC10844D7C}" type="slidenum">
              <a:rPr lang="en-IN" smtClean="0"/>
              <a:t>‹#›</a:t>
            </a:fld>
            <a:endParaRPr lang="en-IN"/>
          </a:p>
        </p:txBody>
      </p:sp>
    </p:spTree>
    <p:extLst>
      <p:ext uri="{BB962C8B-B14F-4D97-AF65-F5344CB8AC3E}">
        <p14:creationId xmlns:p14="http://schemas.microsoft.com/office/powerpoint/2010/main" val="4282241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7B298-7EFA-AD0B-AE9D-251F63C50A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47AE900-9CAD-834C-6269-EA521DDD3F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BE19845F-C6D5-C224-8373-6F1DB14561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1DCDBC-817E-3F58-6C64-9A11BCF919C0}"/>
              </a:ext>
            </a:extLst>
          </p:cNvPr>
          <p:cNvSpPr>
            <a:spLocks noGrp="1"/>
          </p:cNvSpPr>
          <p:nvPr>
            <p:ph type="dt" sz="half" idx="10"/>
          </p:nvPr>
        </p:nvSpPr>
        <p:spPr/>
        <p:txBody>
          <a:bodyPr/>
          <a:lstStyle/>
          <a:p>
            <a:fld id="{31B0A03D-A103-476A-9FD4-AE3EA3169973}" type="datetimeFigureOut">
              <a:rPr lang="en-IN" smtClean="0"/>
              <a:t>22-03-2023</a:t>
            </a:fld>
            <a:endParaRPr lang="en-IN"/>
          </a:p>
        </p:txBody>
      </p:sp>
      <p:sp>
        <p:nvSpPr>
          <p:cNvPr id="6" name="Footer Placeholder 5">
            <a:extLst>
              <a:ext uri="{FF2B5EF4-FFF2-40B4-BE49-F238E27FC236}">
                <a16:creationId xmlns:a16="http://schemas.microsoft.com/office/drawing/2014/main" id="{98040C31-260E-E8A0-C15A-5209606749A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8C85C35-F1C5-7B53-BF52-B29391F2D431}"/>
              </a:ext>
            </a:extLst>
          </p:cNvPr>
          <p:cNvSpPr>
            <a:spLocks noGrp="1"/>
          </p:cNvSpPr>
          <p:nvPr>
            <p:ph type="sldNum" sz="quarter" idx="12"/>
          </p:nvPr>
        </p:nvSpPr>
        <p:spPr/>
        <p:txBody>
          <a:bodyPr/>
          <a:lstStyle/>
          <a:p>
            <a:fld id="{DC8F050C-3DC8-430D-81DE-67FC10844D7C}" type="slidenum">
              <a:rPr lang="en-IN" smtClean="0"/>
              <a:t>‹#›</a:t>
            </a:fld>
            <a:endParaRPr lang="en-IN"/>
          </a:p>
        </p:txBody>
      </p:sp>
    </p:spTree>
    <p:extLst>
      <p:ext uri="{BB962C8B-B14F-4D97-AF65-F5344CB8AC3E}">
        <p14:creationId xmlns:p14="http://schemas.microsoft.com/office/powerpoint/2010/main" val="1189677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8FBA9D-9CF2-EB81-C36F-8A2D86DAB3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6DF4B7C-32F0-8948-6D70-3E146C2161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244F3C6-9A64-85A8-6842-C9AA3D5918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B0A03D-A103-476A-9FD4-AE3EA3169973}" type="datetimeFigureOut">
              <a:rPr lang="en-IN" smtClean="0"/>
              <a:t>22-03-2023</a:t>
            </a:fld>
            <a:endParaRPr lang="en-IN"/>
          </a:p>
        </p:txBody>
      </p:sp>
      <p:sp>
        <p:nvSpPr>
          <p:cNvPr id="5" name="Footer Placeholder 4">
            <a:extLst>
              <a:ext uri="{FF2B5EF4-FFF2-40B4-BE49-F238E27FC236}">
                <a16:creationId xmlns:a16="http://schemas.microsoft.com/office/drawing/2014/main" id="{7DF79F65-A384-5BB6-46FF-3A73E0B4D6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6C4C287B-1453-466B-F979-7E0D961E2C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8F050C-3DC8-430D-81DE-67FC10844D7C}" type="slidenum">
              <a:rPr lang="en-IN" smtClean="0"/>
              <a:t>‹#›</a:t>
            </a:fld>
            <a:endParaRPr lang="en-IN"/>
          </a:p>
        </p:txBody>
      </p:sp>
    </p:spTree>
    <p:extLst>
      <p:ext uri="{BB962C8B-B14F-4D97-AF65-F5344CB8AC3E}">
        <p14:creationId xmlns:p14="http://schemas.microsoft.com/office/powerpoint/2010/main" val="1117871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Writing an appointment on a paper agenda">
            <a:extLst>
              <a:ext uri="{FF2B5EF4-FFF2-40B4-BE49-F238E27FC236}">
                <a16:creationId xmlns:a16="http://schemas.microsoft.com/office/drawing/2014/main" id="{7819A4E4-080E-3CD1-1A68-CD6B0498FCAA}"/>
              </a:ext>
            </a:extLst>
          </p:cNvPr>
          <p:cNvPicPr>
            <a:picLocks noChangeAspect="1"/>
          </p:cNvPicPr>
          <p:nvPr/>
        </p:nvPicPr>
        <p:blipFill rotWithShape="1">
          <a:blip r:embed="rId2">
            <a:alphaModFix amt="50000"/>
          </a:blip>
          <a:srcRect t="15730"/>
          <a:stretch/>
        </p:blipFill>
        <p:spPr>
          <a:xfrm>
            <a:off x="20" y="1"/>
            <a:ext cx="12191980" cy="6857999"/>
          </a:xfrm>
          <a:prstGeom prst="rect">
            <a:avLst/>
          </a:prstGeom>
        </p:spPr>
      </p:pic>
      <p:sp>
        <p:nvSpPr>
          <p:cNvPr id="2" name="Title 1">
            <a:extLst>
              <a:ext uri="{FF2B5EF4-FFF2-40B4-BE49-F238E27FC236}">
                <a16:creationId xmlns:a16="http://schemas.microsoft.com/office/drawing/2014/main" id="{4DB020E6-2B2C-2B0D-4710-DF69C4415670}"/>
              </a:ext>
            </a:extLst>
          </p:cNvPr>
          <p:cNvSpPr>
            <a:spLocks noGrp="1"/>
          </p:cNvSpPr>
          <p:nvPr>
            <p:ph type="ctrTitle"/>
          </p:nvPr>
        </p:nvSpPr>
        <p:spPr>
          <a:xfrm>
            <a:off x="1524000" y="1122362"/>
            <a:ext cx="9144000" cy="2900518"/>
          </a:xfrm>
        </p:spPr>
        <p:txBody>
          <a:bodyPr>
            <a:normAutofit/>
          </a:bodyPr>
          <a:lstStyle/>
          <a:p>
            <a:r>
              <a:rPr lang="en-IN">
                <a:solidFill>
                  <a:srgbClr val="FFFFFF"/>
                </a:solidFill>
              </a:rPr>
              <a:t>Report Writing</a:t>
            </a:r>
          </a:p>
        </p:txBody>
      </p:sp>
    </p:spTree>
    <p:extLst>
      <p:ext uri="{BB962C8B-B14F-4D97-AF65-F5344CB8AC3E}">
        <p14:creationId xmlns:p14="http://schemas.microsoft.com/office/powerpoint/2010/main" val="149839755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96372-F08A-B438-4EC1-83C03AA85AEF}"/>
              </a:ext>
            </a:extLst>
          </p:cNvPr>
          <p:cNvSpPr>
            <a:spLocks noGrp="1"/>
          </p:cNvSpPr>
          <p:nvPr>
            <p:ph type="title"/>
          </p:nvPr>
        </p:nvSpPr>
        <p:spPr>
          <a:xfrm>
            <a:off x="1653363" y="365760"/>
            <a:ext cx="9367203" cy="1188720"/>
          </a:xfrm>
        </p:spPr>
        <p:txBody>
          <a:bodyPr>
            <a:normAutofit/>
          </a:bodyPr>
          <a:lstStyle/>
          <a:p>
            <a:r>
              <a:rPr lang="en-IN" dirty="0"/>
              <a:t>Research Report</a:t>
            </a:r>
          </a:p>
        </p:txBody>
      </p:sp>
      <p:sp>
        <p:nvSpPr>
          <p:cNvPr id="23"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2">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87AF6672-82F4-3A9C-52BC-CB342F1269FB}"/>
              </a:ext>
            </a:extLst>
          </p:cNvPr>
          <p:cNvSpPr>
            <a:spLocks noGrp="1"/>
          </p:cNvSpPr>
          <p:nvPr>
            <p:ph idx="1"/>
          </p:nvPr>
        </p:nvSpPr>
        <p:spPr>
          <a:xfrm>
            <a:off x="1054358" y="2176271"/>
            <a:ext cx="10991461" cy="4541769"/>
          </a:xfrm>
        </p:spPr>
        <p:txBody>
          <a:bodyPr anchor="t">
            <a:normAutofit/>
          </a:bodyPr>
          <a:lstStyle/>
          <a:p>
            <a:pPr fontAlgn="base"/>
            <a:r>
              <a:rPr lang="en-US" sz="1800" b="0" i="0" dirty="0">
                <a:effectLst/>
                <a:latin typeface="Muli"/>
              </a:rPr>
              <a:t>Research reporting is the oral or written presentation of the findings in such detail and form as to be readily understood and assessed by the society, economy or particularly by the researchers.</a:t>
            </a:r>
          </a:p>
          <a:p>
            <a:pPr fontAlgn="base"/>
            <a:r>
              <a:rPr lang="en-US" sz="1800" b="0" i="0" dirty="0">
                <a:effectLst/>
                <a:latin typeface="Muli"/>
              </a:rPr>
              <a:t>As earlier said that it is the final stage of the research process, and its purpose is to convey to interested persons the whole result of the study.</a:t>
            </a:r>
          </a:p>
          <a:p>
            <a:pPr fontAlgn="base"/>
            <a:endParaRPr lang="en-US" sz="1800" b="0" i="0" dirty="0">
              <a:effectLst/>
              <a:latin typeface="Muli"/>
            </a:endParaRPr>
          </a:p>
          <a:p>
            <a:pPr fontAlgn="base"/>
            <a:r>
              <a:rPr lang="en-US" sz="1800" b="1" i="0" dirty="0">
                <a:effectLst/>
                <a:latin typeface="inherit"/>
              </a:rPr>
              <a:t>Definition of Report:</a:t>
            </a:r>
          </a:p>
          <a:p>
            <a:pPr marL="0" indent="0" fontAlgn="base">
              <a:buNone/>
            </a:pPr>
            <a:endParaRPr lang="en-US" sz="1800" b="1" i="0" dirty="0">
              <a:effectLst/>
              <a:latin typeface="inherit"/>
            </a:endParaRPr>
          </a:p>
          <a:p>
            <a:pPr lvl="1" fontAlgn="base"/>
            <a:r>
              <a:rPr lang="en-US" sz="1800" b="1" i="0" dirty="0">
                <a:effectLst/>
                <a:latin typeface="inherit"/>
              </a:rPr>
              <a:t>According to C. A. Brown</a:t>
            </a:r>
            <a:r>
              <a:rPr lang="en-US" sz="1800" b="0" i="0" dirty="0">
                <a:effectLst/>
                <a:latin typeface="Muli"/>
              </a:rPr>
              <a:t>, “A report is a communication from someone who has information to someone who wants to use that information.”</a:t>
            </a:r>
          </a:p>
          <a:p>
            <a:pPr marL="457200" lvl="1" indent="0" fontAlgn="base">
              <a:buNone/>
            </a:pPr>
            <a:endParaRPr lang="en-US" sz="1800" b="0" i="0" dirty="0">
              <a:effectLst/>
              <a:latin typeface="Muli"/>
            </a:endParaRPr>
          </a:p>
          <a:p>
            <a:pPr lvl="1" fontAlgn="base"/>
            <a:r>
              <a:rPr lang="en-US" sz="1800" b="1" i="0" dirty="0">
                <a:effectLst/>
                <a:latin typeface="inherit"/>
              </a:rPr>
              <a:t>According to Goode and </a:t>
            </a:r>
            <a:r>
              <a:rPr lang="en-US" sz="1800" b="1" i="0" dirty="0" err="1">
                <a:effectLst/>
                <a:latin typeface="inherit"/>
              </a:rPr>
              <a:t>Hatt</a:t>
            </a:r>
            <a:r>
              <a:rPr lang="en-US" sz="1800" b="0" i="0" dirty="0">
                <a:effectLst/>
                <a:latin typeface="Muli"/>
              </a:rPr>
              <a:t>, “The preparation of report is the final stage of research, and it’s purpose is to convey to the interested persons the whole result of the study, in sufficient detail and so arranged as to enable each reader to comprehend the data and to determine for himself the validity of the conclusions.”</a:t>
            </a:r>
          </a:p>
          <a:p>
            <a:pPr marL="0" indent="0">
              <a:buNone/>
            </a:pPr>
            <a:br>
              <a:rPr lang="en-US" sz="1500" dirty="0"/>
            </a:br>
            <a:endParaRPr lang="en-IN" sz="1500" dirty="0"/>
          </a:p>
        </p:txBody>
      </p:sp>
    </p:spTree>
    <p:extLst>
      <p:ext uri="{BB962C8B-B14F-4D97-AF65-F5344CB8AC3E}">
        <p14:creationId xmlns:p14="http://schemas.microsoft.com/office/powerpoint/2010/main" val="2257185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A7CAEFB-9CDE-9D82-7432-5A48C4772341}"/>
              </a:ext>
            </a:extLst>
          </p:cNvPr>
          <p:cNvSpPr>
            <a:spLocks noGrp="1"/>
          </p:cNvSpPr>
          <p:nvPr>
            <p:ph type="title"/>
          </p:nvPr>
        </p:nvSpPr>
        <p:spPr/>
        <p:txBody>
          <a:bodyPr/>
          <a:lstStyle/>
          <a:p>
            <a:r>
              <a:rPr lang="en-IN" dirty="0"/>
              <a:t>Types of Report</a:t>
            </a:r>
          </a:p>
        </p:txBody>
      </p:sp>
      <p:graphicFrame>
        <p:nvGraphicFramePr>
          <p:cNvPr id="7" name="Content Placeholder 6">
            <a:extLst>
              <a:ext uri="{FF2B5EF4-FFF2-40B4-BE49-F238E27FC236}">
                <a16:creationId xmlns:a16="http://schemas.microsoft.com/office/drawing/2014/main" id="{CCB097EC-DFF5-534A-EEE4-673AFA27F045}"/>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4583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77C10-3FA0-FA56-1F7D-9228B0488FED}"/>
              </a:ext>
            </a:extLst>
          </p:cNvPr>
          <p:cNvSpPr>
            <a:spLocks noGrp="1"/>
          </p:cNvSpPr>
          <p:nvPr>
            <p:ph type="title"/>
          </p:nvPr>
        </p:nvSpPr>
        <p:spPr>
          <a:xfrm>
            <a:off x="1653363" y="365760"/>
            <a:ext cx="9367203" cy="1188720"/>
          </a:xfrm>
        </p:spPr>
        <p:txBody>
          <a:bodyPr>
            <a:normAutofit/>
          </a:bodyPr>
          <a:lstStyle/>
          <a:p>
            <a:r>
              <a:rPr lang="en-IN"/>
              <a:t>Short Report</a:t>
            </a:r>
            <a:endParaRPr lang="en-IN" dirty="0"/>
          </a:p>
        </p:txBody>
      </p:sp>
      <p:sp>
        <p:nvSpPr>
          <p:cNvPr id="13"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2">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Content Placeholder 2">
            <a:extLst>
              <a:ext uri="{FF2B5EF4-FFF2-40B4-BE49-F238E27FC236}">
                <a16:creationId xmlns:a16="http://schemas.microsoft.com/office/drawing/2014/main" id="{9F34A1E4-19F3-1320-E9A2-6FD4B8454DF1}"/>
              </a:ext>
            </a:extLst>
          </p:cNvPr>
          <p:cNvSpPr>
            <a:spLocks noGrp="1"/>
          </p:cNvSpPr>
          <p:nvPr>
            <p:ph idx="1"/>
          </p:nvPr>
        </p:nvSpPr>
        <p:spPr>
          <a:xfrm>
            <a:off x="1653363" y="2176272"/>
            <a:ext cx="9367204" cy="4041648"/>
          </a:xfrm>
        </p:spPr>
        <p:txBody>
          <a:bodyPr anchor="t">
            <a:normAutofit/>
          </a:bodyPr>
          <a:lstStyle/>
          <a:p>
            <a:r>
              <a:rPr lang="en-IN" sz="1700" dirty="0"/>
              <a:t>Short report are about 5 pages. </a:t>
            </a:r>
          </a:p>
          <a:p>
            <a:r>
              <a:rPr lang="en-IN" sz="1700" dirty="0"/>
              <a:t>Short reports are appropriate when the problem is well defined, is of limited scope, and has a simple and straightforward methodology. </a:t>
            </a:r>
          </a:p>
          <a:p>
            <a:r>
              <a:rPr lang="en-IN" sz="1700" dirty="0"/>
              <a:t>Most informational, progress, and interim reports are of this kind. </a:t>
            </a:r>
          </a:p>
          <a:p>
            <a:r>
              <a:rPr lang="en-IN" sz="1700" b="1" dirty="0"/>
              <a:t>The purpose of this type of report is to distribute information quickly in an easy to use format</a:t>
            </a:r>
            <a:r>
              <a:rPr lang="en-IN" sz="1700" dirty="0"/>
              <a:t>. Short reports are also produced for clients with small, relatively inexpensive research projects. </a:t>
            </a:r>
          </a:p>
          <a:p>
            <a:r>
              <a:rPr lang="en-IN" sz="1700" dirty="0"/>
              <a:t>At the beginning, there should be a brief statement about the authorization for the study. Next come the conclusions and recommendations, followed by the findings that support them. Section headings should be used. </a:t>
            </a:r>
          </a:p>
          <a:p>
            <a:r>
              <a:rPr lang="en-IN" sz="1700" dirty="0"/>
              <a:t>Detailed information on the research method would be omitted, Although an overview could appear in an appendix. </a:t>
            </a:r>
          </a:p>
          <a:p>
            <a:r>
              <a:rPr lang="en-IN" sz="1700" dirty="0"/>
              <a:t>The letter is a form of short report. Its tone should be informal. The format follow that any good business letter should not exceed a few pages. </a:t>
            </a:r>
          </a:p>
          <a:p>
            <a:endParaRPr lang="en-IN" sz="1700" dirty="0"/>
          </a:p>
          <a:p>
            <a:endParaRPr lang="en-IN" sz="1700" dirty="0"/>
          </a:p>
          <a:p>
            <a:endParaRPr lang="en-IN" sz="1700" dirty="0"/>
          </a:p>
        </p:txBody>
      </p:sp>
    </p:spTree>
    <p:extLst>
      <p:ext uri="{BB962C8B-B14F-4D97-AF65-F5344CB8AC3E}">
        <p14:creationId xmlns:p14="http://schemas.microsoft.com/office/powerpoint/2010/main" val="4027532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D21CA-8C6F-B301-6CEB-DD1F179E5401}"/>
              </a:ext>
            </a:extLst>
          </p:cNvPr>
          <p:cNvSpPr>
            <a:spLocks noGrp="1"/>
          </p:cNvSpPr>
          <p:nvPr>
            <p:ph type="title"/>
          </p:nvPr>
        </p:nvSpPr>
        <p:spPr/>
        <p:txBody>
          <a:bodyPr/>
          <a:lstStyle/>
          <a:p>
            <a:r>
              <a:rPr lang="en-IN" dirty="0"/>
              <a:t>Short Report types</a:t>
            </a:r>
          </a:p>
        </p:txBody>
      </p:sp>
      <p:graphicFrame>
        <p:nvGraphicFramePr>
          <p:cNvPr id="9" name="Content Placeholder 2">
            <a:extLst>
              <a:ext uri="{FF2B5EF4-FFF2-40B4-BE49-F238E27FC236}">
                <a16:creationId xmlns:a16="http://schemas.microsoft.com/office/drawing/2014/main" id="{045DDCB9-BD1A-6F20-7506-ADF6068CDE06}"/>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5259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F4118-E330-85BD-8DD3-476BD98323A3}"/>
              </a:ext>
            </a:extLst>
          </p:cNvPr>
          <p:cNvSpPr>
            <a:spLocks noGrp="1"/>
          </p:cNvSpPr>
          <p:nvPr>
            <p:ph type="title"/>
          </p:nvPr>
        </p:nvSpPr>
        <p:spPr>
          <a:xfrm>
            <a:off x="1653363" y="365760"/>
            <a:ext cx="9367203" cy="1188720"/>
          </a:xfrm>
        </p:spPr>
        <p:txBody>
          <a:bodyPr>
            <a:normAutofit/>
          </a:bodyPr>
          <a:lstStyle/>
          <a:p>
            <a:r>
              <a:rPr lang="en-IN" dirty="0"/>
              <a:t>Long Report</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2">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5E9EEB45-9D1A-BA4D-79EC-145ADF15D38E}"/>
              </a:ext>
            </a:extLst>
          </p:cNvPr>
          <p:cNvSpPr>
            <a:spLocks noGrp="1"/>
          </p:cNvSpPr>
          <p:nvPr>
            <p:ph idx="1"/>
          </p:nvPr>
        </p:nvSpPr>
        <p:spPr>
          <a:xfrm>
            <a:off x="1653363" y="2176272"/>
            <a:ext cx="9367204" cy="4041648"/>
          </a:xfrm>
        </p:spPr>
        <p:txBody>
          <a:bodyPr anchor="t">
            <a:normAutofit/>
          </a:bodyPr>
          <a:lstStyle/>
          <a:p>
            <a:r>
              <a:rPr lang="en-IN" sz="2400" dirty="0"/>
              <a:t>Long reports are exhaustive reports which Include all the steps executed during the research process. </a:t>
            </a:r>
          </a:p>
          <a:p>
            <a:r>
              <a:rPr lang="en-IN" sz="2400" dirty="0"/>
              <a:t>Long reports are of 2 types. The technical report or base report and the management report. The choice depends on the audience and the researchers objectives. </a:t>
            </a:r>
          </a:p>
          <a:p>
            <a:pPr lvl="1"/>
            <a:r>
              <a:rPr lang="en-IN" dirty="0"/>
              <a:t>Technical report: Written for an audience of researchers. </a:t>
            </a:r>
          </a:p>
          <a:p>
            <a:pPr lvl="1"/>
            <a:r>
              <a:rPr lang="en-IN" dirty="0"/>
              <a:t>Management report: Written for the non technically oriented manager or client. </a:t>
            </a:r>
          </a:p>
          <a:p>
            <a:r>
              <a:rPr lang="en-IN" sz="2400" dirty="0"/>
              <a:t>Many projects will require both types of reports. </a:t>
            </a:r>
          </a:p>
        </p:txBody>
      </p:sp>
    </p:spTree>
    <p:extLst>
      <p:ext uri="{BB962C8B-B14F-4D97-AF65-F5344CB8AC3E}">
        <p14:creationId xmlns:p14="http://schemas.microsoft.com/office/powerpoint/2010/main" val="1234489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ECF157C5-282F-4C93-80F7-CCD7F4A435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694"/>
            <a:ext cx="8416393" cy="1511306"/>
          </a:xfrm>
          <a:custGeom>
            <a:avLst/>
            <a:gdLst>
              <a:gd name="connsiteX0" fmla="*/ 0 w 8416393"/>
              <a:gd name="connsiteY0" fmla="*/ 0 h 1511306"/>
              <a:gd name="connsiteX1" fmla="*/ 239486 w 8416393"/>
              <a:gd name="connsiteY1" fmla="*/ 0 h 1511306"/>
              <a:gd name="connsiteX2" fmla="*/ 1069788 w 8416393"/>
              <a:gd name="connsiteY2" fmla="*/ 0 h 1511306"/>
              <a:gd name="connsiteX3" fmla="*/ 1209568 w 8416393"/>
              <a:gd name="connsiteY3" fmla="*/ 0 h 1511306"/>
              <a:gd name="connsiteX4" fmla="*/ 1309274 w 8416393"/>
              <a:gd name="connsiteY4" fmla="*/ 0 h 1511306"/>
              <a:gd name="connsiteX5" fmla="*/ 2279356 w 8416393"/>
              <a:gd name="connsiteY5" fmla="*/ 0 h 1511306"/>
              <a:gd name="connsiteX6" fmla="*/ 2405743 w 8416393"/>
              <a:gd name="connsiteY6" fmla="*/ 0 h 1511306"/>
              <a:gd name="connsiteX7" fmla="*/ 2801131 w 8416393"/>
              <a:gd name="connsiteY7" fmla="*/ 0 h 1511306"/>
              <a:gd name="connsiteX8" fmla="*/ 3475531 w 8416393"/>
              <a:gd name="connsiteY8" fmla="*/ 0 h 1511306"/>
              <a:gd name="connsiteX9" fmla="*/ 3870919 w 8416393"/>
              <a:gd name="connsiteY9" fmla="*/ 0 h 1511306"/>
              <a:gd name="connsiteX10" fmla="*/ 7346605 w 8416393"/>
              <a:gd name="connsiteY10" fmla="*/ 0 h 1511306"/>
              <a:gd name="connsiteX11" fmla="*/ 8416393 w 8416393"/>
              <a:gd name="connsiteY11" fmla="*/ 0 h 1511306"/>
              <a:gd name="connsiteX12" fmla="*/ 7718776 w 8416393"/>
              <a:gd name="connsiteY12" fmla="*/ 1511301 h 1511306"/>
              <a:gd name="connsiteX13" fmla="*/ 6648988 w 8416393"/>
              <a:gd name="connsiteY13" fmla="*/ 1511301 h 1511306"/>
              <a:gd name="connsiteX14" fmla="*/ 3870920 w 8416393"/>
              <a:gd name="connsiteY14" fmla="*/ 1511301 h 1511306"/>
              <a:gd name="connsiteX15" fmla="*/ 3870920 w 8416393"/>
              <a:gd name="connsiteY15" fmla="*/ 1511304 h 1511306"/>
              <a:gd name="connsiteX16" fmla="*/ 3475531 w 8416393"/>
              <a:gd name="connsiteY16" fmla="*/ 1511304 h 1511306"/>
              <a:gd name="connsiteX17" fmla="*/ 3475531 w 8416393"/>
              <a:gd name="connsiteY17" fmla="*/ 1511306 h 1511306"/>
              <a:gd name="connsiteX18" fmla="*/ 2405743 w 8416393"/>
              <a:gd name="connsiteY18" fmla="*/ 1511306 h 1511306"/>
              <a:gd name="connsiteX19" fmla="*/ 2403199 w 8416393"/>
              <a:gd name="connsiteY19" fmla="*/ 1511306 h 1511306"/>
              <a:gd name="connsiteX20" fmla="*/ 2288996 w 8416393"/>
              <a:gd name="connsiteY20" fmla="*/ 1511306 h 1511306"/>
              <a:gd name="connsiteX21" fmla="*/ 2279356 w 8416393"/>
              <a:gd name="connsiteY21" fmla="*/ 1511306 h 1511306"/>
              <a:gd name="connsiteX22" fmla="*/ 1333411 w 8416393"/>
              <a:gd name="connsiteY22" fmla="*/ 1511306 h 1511306"/>
              <a:gd name="connsiteX23" fmla="*/ 1309274 w 8416393"/>
              <a:gd name="connsiteY23" fmla="*/ 1511306 h 1511306"/>
              <a:gd name="connsiteX24" fmla="*/ 1219208 w 8416393"/>
              <a:gd name="connsiteY24" fmla="*/ 1511306 h 1511306"/>
              <a:gd name="connsiteX25" fmla="*/ 1209568 w 8416393"/>
              <a:gd name="connsiteY25" fmla="*/ 1511306 h 1511306"/>
              <a:gd name="connsiteX26" fmla="*/ 1069788 w 8416393"/>
              <a:gd name="connsiteY26" fmla="*/ 1511306 h 1511306"/>
              <a:gd name="connsiteX27" fmla="*/ 239486 w 8416393"/>
              <a:gd name="connsiteY27" fmla="*/ 1511306 h 1511306"/>
              <a:gd name="connsiteX28" fmla="*/ 0 w 8416393"/>
              <a:gd name="connsiteY28" fmla="*/ 1511306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416393" h="1511306">
                <a:moveTo>
                  <a:pt x="0" y="0"/>
                </a:moveTo>
                <a:lnTo>
                  <a:pt x="239486" y="0"/>
                </a:lnTo>
                <a:lnTo>
                  <a:pt x="1069788" y="0"/>
                </a:lnTo>
                <a:lnTo>
                  <a:pt x="1209568" y="0"/>
                </a:lnTo>
                <a:lnTo>
                  <a:pt x="1309274" y="0"/>
                </a:lnTo>
                <a:lnTo>
                  <a:pt x="2279356" y="0"/>
                </a:lnTo>
                <a:lnTo>
                  <a:pt x="2405743" y="0"/>
                </a:lnTo>
                <a:lnTo>
                  <a:pt x="2801131" y="0"/>
                </a:lnTo>
                <a:lnTo>
                  <a:pt x="3475531" y="0"/>
                </a:lnTo>
                <a:lnTo>
                  <a:pt x="3870919" y="0"/>
                </a:lnTo>
                <a:lnTo>
                  <a:pt x="7346605" y="0"/>
                </a:lnTo>
                <a:lnTo>
                  <a:pt x="8416393" y="0"/>
                </a:lnTo>
                <a:lnTo>
                  <a:pt x="7718776" y="1511301"/>
                </a:lnTo>
                <a:lnTo>
                  <a:pt x="6648988" y="1511301"/>
                </a:lnTo>
                <a:lnTo>
                  <a:pt x="3870920" y="1511301"/>
                </a:lnTo>
                <a:lnTo>
                  <a:pt x="3870920" y="1511304"/>
                </a:lnTo>
                <a:lnTo>
                  <a:pt x="3475531" y="1511304"/>
                </a:lnTo>
                <a:lnTo>
                  <a:pt x="3475531" y="1511306"/>
                </a:lnTo>
                <a:lnTo>
                  <a:pt x="2405743" y="1511306"/>
                </a:lnTo>
                <a:lnTo>
                  <a:pt x="2403199" y="1511306"/>
                </a:lnTo>
                <a:lnTo>
                  <a:pt x="2288996" y="1511306"/>
                </a:lnTo>
                <a:lnTo>
                  <a:pt x="2279356" y="1511306"/>
                </a:lnTo>
                <a:lnTo>
                  <a:pt x="1333411" y="1511306"/>
                </a:lnTo>
                <a:lnTo>
                  <a:pt x="1309274" y="1511306"/>
                </a:lnTo>
                <a:lnTo>
                  <a:pt x="1219208" y="1511306"/>
                </a:lnTo>
                <a:lnTo>
                  <a:pt x="1209568" y="1511306"/>
                </a:lnTo>
                <a:lnTo>
                  <a:pt x="1069788" y="1511306"/>
                </a:lnTo>
                <a:lnTo>
                  <a:pt x="239486" y="1511306"/>
                </a:lnTo>
                <a:lnTo>
                  <a:pt x="0" y="1511306"/>
                </a:lnTo>
                <a:close/>
              </a:path>
            </a:pathLst>
          </a:cu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lumMod val="95000"/>
                </a:prstClr>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24C6D03-CCA0-F0C0-93F1-51A8176BE145}"/>
              </a:ext>
            </a:extLst>
          </p:cNvPr>
          <p:cNvSpPr>
            <a:spLocks noGrp="1"/>
          </p:cNvSpPr>
          <p:nvPr>
            <p:ph type="title"/>
          </p:nvPr>
        </p:nvSpPr>
        <p:spPr>
          <a:xfrm>
            <a:off x="841248" y="5529884"/>
            <a:ext cx="6754845" cy="1096331"/>
          </a:xfrm>
        </p:spPr>
        <p:txBody>
          <a:bodyPr>
            <a:normAutofit/>
          </a:bodyPr>
          <a:lstStyle/>
          <a:p>
            <a:r>
              <a:rPr lang="en-IN" sz="4000">
                <a:solidFill>
                  <a:srgbClr val="303030"/>
                </a:solidFill>
              </a:rPr>
              <a:t>Technical Report</a:t>
            </a:r>
          </a:p>
        </p:txBody>
      </p:sp>
      <p:sp>
        <p:nvSpPr>
          <p:cNvPr id="3" name="Content Placeholder 2">
            <a:extLst>
              <a:ext uri="{FF2B5EF4-FFF2-40B4-BE49-F238E27FC236}">
                <a16:creationId xmlns:a16="http://schemas.microsoft.com/office/drawing/2014/main" id="{42C6FD11-AFB4-A421-CEC4-4AD48671A8F4}"/>
              </a:ext>
            </a:extLst>
          </p:cNvPr>
          <p:cNvSpPr>
            <a:spLocks noGrp="1"/>
          </p:cNvSpPr>
          <p:nvPr>
            <p:ph idx="1"/>
          </p:nvPr>
        </p:nvSpPr>
        <p:spPr>
          <a:xfrm>
            <a:off x="841248" y="731520"/>
            <a:ext cx="10701507" cy="4254137"/>
          </a:xfrm>
        </p:spPr>
        <p:txBody>
          <a:bodyPr anchor="ctr">
            <a:normAutofit/>
          </a:bodyPr>
          <a:lstStyle/>
          <a:p>
            <a:r>
              <a:rPr lang="en-IN" sz="2400"/>
              <a:t>This report should include full documentation and detail. </a:t>
            </a:r>
          </a:p>
          <a:p>
            <a:r>
              <a:rPr lang="en-IN" sz="2400"/>
              <a:t>It is the report that other researchers will want to see because it has the full story of what was done and how it was done. </a:t>
            </a:r>
          </a:p>
          <a:p>
            <a:r>
              <a:rPr lang="en-IN" sz="2400"/>
              <a:t>Technical report include sources of data, research procedure, sampling, design, data gathering instrument, index construction and data analysis method. </a:t>
            </a:r>
          </a:p>
          <a:p>
            <a:r>
              <a:rPr lang="en-IN" sz="2400"/>
              <a:t>A technical report should also include a full presentation and analysis of significant data. Conclusions and recommendations should be clearly related to the specific findings. </a:t>
            </a:r>
          </a:p>
          <a:p>
            <a:r>
              <a:rPr lang="en-IN" sz="2400"/>
              <a:t>There can be brief references to other research theories and techniques. </a:t>
            </a:r>
          </a:p>
        </p:txBody>
      </p:sp>
      <p:sp>
        <p:nvSpPr>
          <p:cNvPr id="10" name="Freeform: Shape 9">
            <a:extLst>
              <a:ext uri="{FF2B5EF4-FFF2-40B4-BE49-F238E27FC236}">
                <a16:creationId xmlns:a16="http://schemas.microsoft.com/office/drawing/2014/main" id="{54A9C5F1-B76A-4908-9A82-8F1CD0FB5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01743" y="5346700"/>
            <a:ext cx="4290257" cy="1511301"/>
          </a:xfrm>
          <a:custGeom>
            <a:avLst/>
            <a:gdLst>
              <a:gd name="connsiteX0" fmla="*/ 697617 w 4290257"/>
              <a:gd name="connsiteY0" fmla="*/ 0 h 1511301"/>
              <a:gd name="connsiteX1" fmla="*/ 4290257 w 4290257"/>
              <a:gd name="connsiteY1" fmla="*/ 0 h 1511301"/>
              <a:gd name="connsiteX2" fmla="*/ 4290257 w 4290257"/>
              <a:gd name="connsiteY2" fmla="*/ 1511301 h 1511301"/>
              <a:gd name="connsiteX3" fmla="*/ 2525897 w 4290257"/>
              <a:gd name="connsiteY3" fmla="*/ 1511301 h 1511301"/>
              <a:gd name="connsiteX4" fmla="*/ 0 w 4290257"/>
              <a:gd name="connsiteY4" fmla="*/ 1511301 h 1511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0257" h="1511301">
                <a:moveTo>
                  <a:pt x="697617" y="0"/>
                </a:moveTo>
                <a:lnTo>
                  <a:pt x="4290257" y="0"/>
                </a:lnTo>
                <a:lnTo>
                  <a:pt x="4290257" y="1511301"/>
                </a:lnTo>
                <a:lnTo>
                  <a:pt x="2525897" y="1511301"/>
                </a:lnTo>
                <a:lnTo>
                  <a:pt x="0" y="1511301"/>
                </a:lnTo>
                <a:close/>
              </a:path>
            </a:pathLst>
          </a:custGeom>
          <a:solidFill>
            <a:srgbClr val="404040">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6302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ECF157C5-282F-4C93-80F7-CCD7F4A435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694"/>
            <a:ext cx="8416393" cy="1511306"/>
          </a:xfrm>
          <a:custGeom>
            <a:avLst/>
            <a:gdLst>
              <a:gd name="connsiteX0" fmla="*/ 0 w 8416393"/>
              <a:gd name="connsiteY0" fmla="*/ 0 h 1511306"/>
              <a:gd name="connsiteX1" fmla="*/ 239486 w 8416393"/>
              <a:gd name="connsiteY1" fmla="*/ 0 h 1511306"/>
              <a:gd name="connsiteX2" fmla="*/ 1069788 w 8416393"/>
              <a:gd name="connsiteY2" fmla="*/ 0 h 1511306"/>
              <a:gd name="connsiteX3" fmla="*/ 1209568 w 8416393"/>
              <a:gd name="connsiteY3" fmla="*/ 0 h 1511306"/>
              <a:gd name="connsiteX4" fmla="*/ 1309274 w 8416393"/>
              <a:gd name="connsiteY4" fmla="*/ 0 h 1511306"/>
              <a:gd name="connsiteX5" fmla="*/ 2279356 w 8416393"/>
              <a:gd name="connsiteY5" fmla="*/ 0 h 1511306"/>
              <a:gd name="connsiteX6" fmla="*/ 2405743 w 8416393"/>
              <a:gd name="connsiteY6" fmla="*/ 0 h 1511306"/>
              <a:gd name="connsiteX7" fmla="*/ 2801131 w 8416393"/>
              <a:gd name="connsiteY7" fmla="*/ 0 h 1511306"/>
              <a:gd name="connsiteX8" fmla="*/ 3475531 w 8416393"/>
              <a:gd name="connsiteY8" fmla="*/ 0 h 1511306"/>
              <a:gd name="connsiteX9" fmla="*/ 3870919 w 8416393"/>
              <a:gd name="connsiteY9" fmla="*/ 0 h 1511306"/>
              <a:gd name="connsiteX10" fmla="*/ 7346605 w 8416393"/>
              <a:gd name="connsiteY10" fmla="*/ 0 h 1511306"/>
              <a:gd name="connsiteX11" fmla="*/ 8416393 w 8416393"/>
              <a:gd name="connsiteY11" fmla="*/ 0 h 1511306"/>
              <a:gd name="connsiteX12" fmla="*/ 7718776 w 8416393"/>
              <a:gd name="connsiteY12" fmla="*/ 1511301 h 1511306"/>
              <a:gd name="connsiteX13" fmla="*/ 6648988 w 8416393"/>
              <a:gd name="connsiteY13" fmla="*/ 1511301 h 1511306"/>
              <a:gd name="connsiteX14" fmla="*/ 3870920 w 8416393"/>
              <a:gd name="connsiteY14" fmla="*/ 1511301 h 1511306"/>
              <a:gd name="connsiteX15" fmla="*/ 3870920 w 8416393"/>
              <a:gd name="connsiteY15" fmla="*/ 1511304 h 1511306"/>
              <a:gd name="connsiteX16" fmla="*/ 3475531 w 8416393"/>
              <a:gd name="connsiteY16" fmla="*/ 1511304 h 1511306"/>
              <a:gd name="connsiteX17" fmla="*/ 3475531 w 8416393"/>
              <a:gd name="connsiteY17" fmla="*/ 1511306 h 1511306"/>
              <a:gd name="connsiteX18" fmla="*/ 2405743 w 8416393"/>
              <a:gd name="connsiteY18" fmla="*/ 1511306 h 1511306"/>
              <a:gd name="connsiteX19" fmla="*/ 2403199 w 8416393"/>
              <a:gd name="connsiteY19" fmla="*/ 1511306 h 1511306"/>
              <a:gd name="connsiteX20" fmla="*/ 2288996 w 8416393"/>
              <a:gd name="connsiteY20" fmla="*/ 1511306 h 1511306"/>
              <a:gd name="connsiteX21" fmla="*/ 2279356 w 8416393"/>
              <a:gd name="connsiteY21" fmla="*/ 1511306 h 1511306"/>
              <a:gd name="connsiteX22" fmla="*/ 1333411 w 8416393"/>
              <a:gd name="connsiteY22" fmla="*/ 1511306 h 1511306"/>
              <a:gd name="connsiteX23" fmla="*/ 1309274 w 8416393"/>
              <a:gd name="connsiteY23" fmla="*/ 1511306 h 1511306"/>
              <a:gd name="connsiteX24" fmla="*/ 1219208 w 8416393"/>
              <a:gd name="connsiteY24" fmla="*/ 1511306 h 1511306"/>
              <a:gd name="connsiteX25" fmla="*/ 1209568 w 8416393"/>
              <a:gd name="connsiteY25" fmla="*/ 1511306 h 1511306"/>
              <a:gd name="connsiteX26" fmla="*/ 1069788 w 8416393"/>
              <a:gd name="connsiteY26" fmla="*/ 1511306 h 1511306"/>
              <a:gd name="connsiteX27" fmla="*/ 239486 w 8416393"/>
              <a:gd name="connsiteY27" fmla="*/ 1511306 h 1511306"/>
              <a:gd name="connsiteX28" fmla="*/ 0 w 8416393"/>
              <a:gd name="connsiteY28" fmla="*/ 1511306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416393" h="1511306">
                <a:moveTo>
                  <a:pt x="0" y="0"/>
                </a:moveTo>
                <a:lnTo>
                  <a:pt x="239486" y="0"/>
                </a:lnTo>
                <a:lnTo>
                  <a:pt x="1069788" y="0"/>
                </a:lnTo>
                <a:lnTo>
                  <a:pt x="1209568" y="0"/>
                </a:lnTo>
                <a:lnTo>
                  <a:pt x="1309274" y="0"/>
                </a:lnTo>
                <a:lnTo>
                  <a:pt x="2279356" y="0"/>
                </a:lnTo>
                <a:lnTo>
                  <a:pt x="2405743" y="0"/>
                </a:lnTo>
                <a:lnTo>
                  <a:pt x="2801131" y="0"/>
                </a:lnTo>
                <a:lnTo>
                  <a:pt x="3475531" y="0"/>
                </a:lnTo>
                <a:lnTo>
                  <a:pt x="3870919" y="0"/>
                </a:lnTo>
                <a:lnTo>
                  <a:pt x="7346605" y="0"/>
                </a:lnTo>
                <a:lnTo>
                  <a:pt x="8416393" y="0"/>
                </a:lnTo>
                <a:lnTo>
                  <a:pt x="7718776" y="1511301"/>
                </a:lnTo>
                <a:lnTo>
                  <a:pt x="6648988" y="1511301"/>
                </a:lnTo>
                <a:lnTo>
                  <a:pt x="3870920" y="1511301"/>
                </a:lnTo>
                <a:lnTo>
                  <a:pt x="3870920" y="1511304"/>
                </a:lnTo>
                <a:lnTo>
                  <a:pt x="3475531" y="1511304"/>
                </a:lnTo>
                <a:lnTo>
                  <a:pt x="3475531" y="1511306"/>
                </a:lnTo>
                <a:lnTo>
                  <a:pt x="2405743" y="1511306"/>
                </a:lnTo>
                <a:lnTo>
                  <a:pt x="2403199" y="1511306"/>
                </a:lnTo>
                <a:lnTo>
                  <a:pt x="2288996" y="1511306"/>
                </a:lnTo>
                <a:lnTo>
                  <a:pt x="2279356" y="1511306"/>
                </a:lnTo>
                <a:lnTo>
                  <a:pt x="1333411" y="1511306"/>
                </a:lnTo>
                <a:lnTo>
                  <a:pt x="1309274" y="1511306"/>
                </a:lnTo>
                <a:lnTo>
                  <a:pt x="1219208" y="1511306"/>
                </a:lnTo>
                <a:lnTo>
                  <a:pt x="1209568" y="1511306"/>
                </a:lnTo>
                <a:lnTo>
                  <a:pt x="1069788" y="1511306"/>
                </a:lnTo>
                <a:lnTo>
                  <a:pt x="239486" y="1511306"/>
                </a:lnTo>
                <a:lnTo>
                  <a:pt x="0" y="1511306"/>
                </a:lnTo>
                <a:close/>
              </a:path>
            </a:pathLst>
          </a:cu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lumMod val="95000"/>
                </a:prstClr>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FA24BBD-AF36-1C67-C59A-47FC85FC7C0A}"/>
              </a:ext>
            </a:extLst>
          </p:cNvPr>
          <p:cNvSpPr>
            <a:spLocks noGrp="1"/>
          </p:cNvSpPr>
          <p:nvPr>
            <p:ph type="title"/>
          </p:nvPr>
        </p:nvSpPr>
        <p:spPr>
          <a:xfrm>
            <a:off x="841248" y="5529884"/>
            <a:ext cx="6754845" cy="1096331"/>
          </a:xfrm>
        </p:spPr>
        <p:txBody>
          <a:bodyPr>
            <a:normAutofit/>
          </a:bodyPr>
          <a:lstStyle/>
          <a:p>
            <a:r>
              <a:rPr lang="en-IN" sz="4000">
                <a:solidFill>
                  <a:srgbClr val="303030"/>
                </a:solidFill>
              </a:rPr>
              <a:t>Management Report</a:t>
            </a:r>
          </a:p>
        </p:txBody>
      </p:sp>
      <p:sp>
        <p:nvSpPr>
          <p:cNvPr id="3" name="Content Placeholder 2">
            <a:extLst>
              <a:ext uri="{FF2B5EF4-FFF2-40B4-BE49-F238E27FC236}">
                <a16:creationId xmlns:a16="http://schemas.microsoft.com/office/drawing/2014/main" id="{F0B298A0-F7A6-C338-AEE3-84E5FD9FCF20}"/>
              </a:ext>
            </a:extLst>
          </p:cNvPr>
          <p:cNvSpPr>
            <a:spLocks noGrp="1"/>
          </p:cNvSpPr>
          <p:nvPr>
            <p:ph idx="1"/>
          </p:nvPr>
        </p:nvSpPr>
        <p:spPr>
          <a:xfrm>
            <a:off x="841248" y="731520"/>
            <a:ext cx="10701507" cy="4254137"/>
          </a:xfrm>
        </p:spPr>
        <p:txBody>
          <a:bodyPr anchor="ctr">
            <a:normAutofit/>
          </a:bodyPr>
          <a:lstStyle/>
          <a:p>
            <a:r>
              <a:rPr lang="en-IN" sz="2400"/>
              <a:t>Management report is for the non technical client. </a:t>
            </a:r>
          </a:p>
          <a:p>
            <a:r>
              <a:rPr lang="en-IN" sz="2400"/>
              <a:t>The reader has little time to absorb details. Thus, the report sections are in inverted order. After the preparatory and introductory sections, the conclusion with accompanying recommendations are presented. Individual findings are presented next, supporting the conclusions already made. </a:t>
            </a:r>
          </a:p>
          <a:p>
            <a:r>
              <a:rPr lang="en-IN" sz="2400"/>
              <a:t>This style of report encourages rapid reading and comprehension of major findings and it prompts understanding of the implications and conclusions. </a:t>
            </a:r>
          </a:p>
          <a:p>
            <a:r>
              <a:rPr lang="en-IN" sz="2400"/>
              <a:t>The report tone is journalistic and accurate. </a:t>
            </a:r>
          </a:p>
          <a:p>
            <a:r>
              <a:rPr lang="en-IN" sz="2400"/>
              <a:t>The management report should make liberal use of visual displays. </a:t>
            </a:r>
          </a:p>
        </p:txBody>
      </p:sp>
      <p:sp>
        <p:nvSpPr>
          <p:cNvPr id="10" name="Freeform: Shape 9">
            <a:extLst>
              <a:ext uri="{FF2B5EF4-FFF2-40B4-BE49-F238E27FC236}">
                <a16:creationId xmlns:a16="http://schemas.microsoft.com/office/drawing/2014/main" id="{54A9C5F1-B76A-4908-9A82-8F1CD0FB5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01743" y="5346700"/>
            <a:ext cx="4290257" cy="1511301"/>
          </a:xfrm>
          <a:custGeom>
            <a:avLst/>
            <a:gdLst>
              <a:gd name="connsiteX0" fmla="*/ 697617 w 4290257"/>
              <a:gd name="connsiteY0" fmla="*/ 0 h 1511301"/>
              <a:gd name="connsiteX1" fmla="*/ 4290257 w 4290257"/>
              <a:gd name="connsiteY1" fmla="*/ 0 h 1511301"/>
              <a:gd name="connsiteX2" fmla="*/ 4290257 w 4290257"/>
              <a:gd name="connsiteY2" fmla="*/ 1511301 h 1511301"/>
              <a:gd name="connsiteX3" fmla="*/ 2525897 w 4290257"/>
              <a:gd name="connsiteY3" fmla="*/ 1511301 h 1511301"/>
              <a:gd name="connsiteX4" fmla="*/ 0 w 4290257"/>
              <a:gd name="connsiteY4" fmla="*/ 1511301 h 1511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0257" h="1511301">
                <a:moveTo>
                  <a:pt x="697617" y="0"/>
                </a:moveTo>
                <a:lnTo>
                  <a:pt x="4290257" y="0"/>
                </a:lnTo>
                <a:lnTo>
                  <a:pt x="4290257" y="1511301"/>
                </a:lnTo>
                <a:lnTo>
                  <a:pt x="2525897" y="1511301"/>
                </a:lnTo>
                <a:lnTo>
                  <a:pt x="0" y="1511301"/>
                </a:lnTo>
                <a:close/>
              </a:path>
            </a:pathLst>
          </a:custGeom>
          <a:solidFill>
            <a:srgbClr val="404040">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68977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704</Words>
  <Application>Microsoft Office PowerPoint</Application>
  <PresentationFormat>Widescreen</PresentationFormat>
  <Paragraphs>49</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inherit</vt:lpstr>
      <vt:lpstr>Muli</vt:lpstr>
      <vt:lpstr>Office Theme</vt:lpstr>
      <vt:lpstr>Report Writing</vt:lpstr>
      <vt:lpstr>Research Report</vt:lpstr>
      <vt:lpstr>Types of Report</vt:lpstr>
      <vt:lpstr>Short Report</vt:lpstr>
      <vt:lpstr>Short Report types</vt:lpstr>
      <vt:lpstr>Long Report</vt:lpstr>
      <vt:lpstr>Technical Report</vt:lpstr>
      <vt:lpstr>Management Report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Writing</dc:title>
  <dc:creator>Shailee Upadhayay</dc:creator>
  <cp:lastModifiedBy>Shailee Upadhayay</cp:lastModifiedBy>
  <cp:revision>1</cp:revision>
  <dcterms:created xsi:type="dcterms:W3CDTF">2023-03-22T16:17:21Z</dcterms:created>
  <dcterms:modified xsi:type="dcterms:W3CDTF">2023-03-22T16:20:40Z</dcterms:modified>
</cp:coreProperties>
</file>